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E2"/>
    <a:srgbClr val="DB9D64"/>
    <a:srgbClr val="E5ECF7"/>
    <a:srgbClr val="F5F5F5"/>
    <a:srgbClr val="679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0D8CF-69AB-408E-B26B-E7E28978C248}" v="177" dt="2025-05-06T17:39:4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6645" autoAdjust="0"/>
  </p:normalViewPr>
  <p:slideViewPr>
    <p:cSldViewPr snapToGrid="0" snapToObjects="1">
      <p:cViewPr varScale="1">
        <p:scale>
          <a:sx n="53" d="100"/>
          <a:sy n="53" d="100"/>
        </p:scale>
        <p:origin x="140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RÍA BRAVO LÓPEZ" userId="3cc00a27-8176-4e67-a037-c0ed8b106963" providerId="ADAL" clId="{76C0D8CF-69AB-408E-B26B-E7E28978C248}"/>
    <pc:docChg chg="undo redo custSel addSld delSld modSld sldOrd addMainMaster delMainMaster modMainMaster">
      <pc:chgData name="JUAN MARÍA BRAVO LÓPEZ" userId="3cc00a27-8176-4e67-a037-c0ed8b106963" providerId="ADAL" clId="{76C0D8CF-69AB-408E-B26B-E7E28978C248}" dt="2025-05-06T17:21:42.340" v="5418" actId="20577"/>
      <pc:docMkLst>
        <pc:docMk/>
      </pc:docMkLst>
      <pc:sldChg chg="addSp delSp modSp mod modTransition modNotesTx">
        <pc:chgData name="JUAN MARÍA BRAVO LÓPEZ" userId="3cc00a27-8176-4e67-a037-c0ed8b106963" providerId="ADAL" clId="{76C0D8CF-69AB-408E-B26B-E7E28978C248}" dt="2025-05-06T16:42:11.594" v="5286" actId="20577"/>
        <pc:sldMkLst>
          <pc:docMk/>
          <pc:sldMk cId="0" sldId="256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5-06T16:42:11.594" v="5286" actId="20577"/>
          <ac:spMkLst>
            <pc:docMk/>
            <pc:sldMk cId="0" sldId="256"/>
            <ac:spMk id="8" creationId="{30FEE2AE-F996-355A-BF20-D5FA2444C1D9}"/>
          </ac:spMkLst>
        </pc:spChg>
        <pc:picChg chg="mod">
          <ac:chgData name="JUAN MARÍA BRAVO LÓPEZ" userId="3cc00a27-8176-4e67-a037-c0ed8b106963" providerId="ADAL" clId="{76C0D8CF-69AB-408E-B26B-E7E28978C248}" dt="2025-04-29T19:54:28.584" v="326" actId="1076"/>
          <ac:picMkLst>
            <pc:docMk/>
            <pc:sldMk cId="0" sldId="256"/>
            <ac:picMk id="2" creationId="{00000000-0000-0000-0000-000000000000}"/>
          </ac:picMkLst>
        </pc:picChg>
        <pc:picChg chg="add mod ord modCrop">
          <ac:chgData name="JUAN MARÍA BRAVO LÓPEZ" userId="3cc00a27-8176-4e67-a037-c0ed8b106963" providerId="ADAL" clId="{76C0D8CF-69AB-408E-B26B-E7E28978C248}" dt="2025-04-29T20:08:17.285" v="764" actId="1076"/>
          <ac:picMkLst>
            <pc:docMk/>
            <pc:sldMk cId="0" sldId="256"/>
            <ac:picMk id="10" creationId="{56FAF989-4E83-5C42-CAE0-378F00BAE71B}"/>
          </ac:picMkLst>
        </pc:picChg>
        <pc:picChg chg="add mod">
          <ac:chgData name="JUAN MARÍA BRAVO LÓPEZ" userId="3cc00a27-8176-4e67-a037-c0ed8b106963" providerId="ADAL" clId="{76C0D8CF-69AB-408E-B26B-E7E28978C248}" dt="2025-04-29T20:08:26.344" v="766" actId="1076"/>
          <ac:picMkLst>
            <pc:docMk/>
            <pc:sldMk cId="0" sldId="256"/>
            <ac:picMk id="1028" creationId="{47DEE4C2-B501-13DA-FD21-0E286EB0D586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6:45:44.228" v="5288" actId="20577"/>
        <pc:sldMkLst>
          <pc:docMk/>
          <pc:sldMk cId="0" sldId="257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7"/>
            <ac:spMk id="15" creationId="{00000000-0000-0000-0000-000000000000}"/>
          </ac:spMkLst>
        </pc:spChg>
      </pc:sldChg>
      <pc:sldChg chg="addSp delSp modSp mod modTransition modNotesTx">
        <pc:chgData name="JUAN MARÍA BRAVO LÓPEZ" userId="3cc00a27-8176-4e67-a037-c0ed8b106963" providerId="ADAL" clId="{76C0D8CF-69AB-408E-B26B-E7E28978C248}" dt="2025-05-06T16:47:07.223" v="5313" actId="20577"/>
        <pc:sldMkLst>
          <pc:docMk/>
          <pc:sldMk cId="0" sldId="258"/>
        </pc:sldMkLst>
        <pc:spChg chg="mod">
          <ac:chgData name="JUAN MARÍA BRAVO LÓPEZ" userId="3cc00a27-8176-4e67-a037-c0ed8b106963" providerId="ADAL" clId="{76C0D8CF-69AB-408E-B26B-E7E28978C248}" dt="2025-04-29T21:07:49.207" v="1496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8:17.809" v="424" actId="1035"/>
          <ac:spMkLst>
            <pc:docMk/>
            <pc:sldMk cId="0" sldId="258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16.959" v="505" actId="103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42.359" v="531" actId="103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1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19:59:54.348" v="538" actId="1035"/>
          <ac:spMkLst>
            <pc:docMk/>
            <pc:sldMk cId="0" sldId="258"/>
            <ac:spMk id="2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0.131" v="571" actId="103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2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2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0.131" v="571" actId="1035"/>
          <ac:spMkLst>
            <pc:docMk/>
            <pc:sldMk cId="0" sldId="258"/>
            <ac:spMk id="2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2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8:39.942" v="776" actId="1035"/>
          <ac:spMkLst>
            <pc:docMk/>
            <pc:sldMk cId="0" sldId="258"/>
            <ac:spMk id="3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3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06.120" v="565" actId="1035"/>
          <ac:spMkLst>
            <pc:docMk/>
            <pc:sldMk cId="0" sldId="258"/>
            <ac:spMk id="3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15.058" v="586" actId="1036"/>
          <ac:spMkLst>
            <pc:docMk/>
            <pc:sldMk cId="0" sldId="258"/>
            <ac:spMk id="3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3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20.859" v="610" actId="1036"/>
          <ac:spMkLst>
            <pc:docMk/>
            <pc:sldMk cId="0" sldId="258"/>
            <ac:spMk id="4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4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0:20.859" v="610" actId="1036"/>
          <ac:spMkLst>
            <pc:docMk/>
            <pc:sldMk cId="0" sldId="258"/>
            <ac:spMk id="43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8"/>
            <ac:spMk id="45" creationId="{2AA4C569-3B4E-646E-C17B-3429985D6C2C}"/>
          </ac:spMkLst>
        </pc:spChg>
        <pc:picChg chg="mod">
          <ac:chgData name="JUAN MARÍA BRAVO LÓPEZ" userId="3cc00a27-8176-4e67-a037-c0ed8b106963" providerId="ADAL" clId="{76C0D8CF-69AB-408E-B26B-E7E28978C248}" dt="2025-04-29T19:58:17.809" v="424" actId="1035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16.959" v="505" actId="1036"/>
          <ac:picMkLst>
            <pc:docMk/>
            <pc:sldMk cId="0" sldId="258"/>
            <ac:picMk id="1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42.359" v="531" actId="1035"/>
          <ac:picMkLst>
            <pc:docMk/>
            <pc:sldMk cId="0" sldId="258"/>
            <ac:picMk id="1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19:59:54.348" v="538" actId="1035"/>
          <ac:picMkLst>
            <pc:docMk/>
            <pc:sldMk cId="0" sldId="258"/>
            <ac:picMk id="2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10.131" v="571" actId="1035"/>
          <ac:picMkLst>
            <pc:docMk/>
            <pc:sldMk cId="0" sldId="258"/>
            <ac:picMk id="2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06.120" v="565" actId="1035"/>
          <ac:picMkLst>
            <pc:docMk/>
            <pc:sldMk cId="0" sldId="258"/>
            <ac:picMk id="31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15.058" v="586" actId="1036"/>
          <ac:picMkLst>
            <pc:docMk/>
            <pc:sldMk cId="0" sldId="258"/>
            <ac:picMk id="3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0:20.859" v="610" actId="1036"/>
          <ac:picMkLst>
            <pc:docMk/>
            <pc:sldMk cId="0" sldId="258"/>
            <ac:picMk id="41" creationId="{00000000-0000-0000-0000-000000000000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5:59:04.783" v="5202" actId="20577"/>
        <pc:sldMkLst>
          <pc:docMk/>
          <pc:sldMk cId="0" sldId="259"/>
        </pc:sldMkLst>
        <pc:spChg chg="mod">
          <ac:chgData name="JUAN MARÍA BRAVO LÓPEZ" userId="3cc00a27-8176-4e67-a037-c0ed8b106963" providerId="ADAL" clId="{76C0D8CF-69AB-408E-B26B-E7E28978C248}" dt="2025-04-29T21:07:52.898" v="1497" actId="108"/>
          <ac:spMkLst>
            <pc:docMk/>
            <pc:sldMk cId="0" sldId="259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5-06T15:59:04.783" v="5202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0:09:40.849" v="852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1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23" creationId="{9FFD2A14-D206-CB3D-89BF-13B06081BE85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24" creationId="{DDB71FCF-F24A-AC93-CCD9-041CD1B5AF08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59"/>
            <ac:spMk id="31" creationId="{C1BA6074-467D-5A52-8F7F-28281D7C25FA}"/>
          </ac:spMkLst>
        </pc:spChg>
        <pc:picChg chg="mod">
          <ac:chgData name="JUAN MARÍA BRAVO LÓPEZ" userId="3cc00a27-8176-4e67-a037-c0ed8b106963" providerId="ADAL" clId="{76C0D8CF-69AB-408E-B26B-E7E28978C248}" dt="2025-04-29T20:09:58.931" v="899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9:46.960" v="859" actId="1037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0:09:31.933" v="850" actId="1038"/>
          <ac:picMkLst>
            <pc:docMk/>
            <pc:sldMk cId="0" sldId="259"/>
            <ac:picMk id="10" creationId="{00000000-0000-0000-0000-000000000000}"/>
          </ac:picMkLst>
        </pc:picChg>
        <pc:picChg chg="add mod ord">
          <ac:chgData name="JUAN MARÍA BRAVO LÓPEZ" userId="3cc00a27-8176-4e67-a037-c0ed8b106963" providerId="ADAL" clId="{76C0D8CF-69AB-408E-B26B-E7E28978C248}" dt="2025-04-29T20:18:12.875" v="1027" actId="167"/>
          <ac:picMkLst>
            <pc:docMk/>
            <pc:sldMk cId="0" sldId="259"/>
            <ac:picMk id="29" creationId="{59560C09-F85D-55D7-E7CD-411663FB1B00}"/>
          </ac:picMkLst>
        </pc:picChg>
      </pc:sldChg>
      <pc:sldChg chg="addSp delSp modSp add del mod modNotesTx">
        <pc:chgData name="JUAN MARÍA BRAVO LÓPEZ" userId="3cc00a27-8176-4e67-a037-c0ed8b106963" providerId="ADAL" clId="{76C0D8CF-69AB-408E-B26B-E7E28978C248}" dt="2025-04-29T21:22:40.434" v="1693" actId="2696"/>
        <pc:sldMkLst>
          <pc:docMk/>
          <pc:sldMk cId="0" sldId="260"/>
        </pc:sldMkLst>
      </pc:sldChg>
      <pc:sldChg chg="addSp delSp modSp mod modTransition modNotesTx">
        <pc:chgData name="JUAN MARÍA BRAVO LÓPEZ" userId="3cc00a27-8176-4e67-a037-c0ed8b106963" providerId="ADAL" clId="{76C0D8CF-69AB-408E-B26B-E7E28978C248}" dt="2025-05-06T17:17:33.622" v="5408" actId="1076"/>
        <pc:sldMkLst>
          <pc:docMk/>
          <pc:sldMk cId="0" sldId="261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1"/>
            <ac:spMk id="6" creationId="{8CC5566A-A702-9692-53D4-213034B11CC5}"/>
          </ac:spMkLst>
        </pc:spChg>
        <pc:spChg chg="add del mod">
          <ac:chgData name="JUAN MARÍA BRAVO LÓPEZ" userId="3cc00a27-8176-4e67-a037-c0ed8b106963" providerId="ADAL" clId="{76C0D8CF-69AB-408E-B26B-E7E28978C248}" dt="2025-05-06T17:17:22.859" v="5405" actId="478"/>
          <ac:spMkLst>
            <pc:docMk/>
            <pc:sldMk cId="0" sldId="261"/>
            <ac:spMk id="9" creationId="{6625E3C2-DB36-7153-1BB9-3C97AA358472}"/>
          </ac:spMkLst>
        </pc:spChg>
        <pc:spChg chg="add mod">
          <ac:chgData name="JUAN MARÍA BRAVO LÓPEZ" userId="3cc00a27-8176-4e67-a037-c0ed8b106963" providerId="ADAL" clId="{76C0D8CF-69AB-408E-B26B-E7E28978C248}" dt="2025-05-06T17:13:17.102" v="5367" actId="14100"/>
          <ac:spMkLst>
            <pc:docMk/>
            <pc:sldMk cId="0" sldId="261"/>
            <ac:spMk id="10" creationId="{8B79889F-4B0C-C463-11CC-139FEBDBDEF4}"/>
          </ac:spMkLst>
        </pc:spChg>
        <pc:spChg chg="add mod">
          <ac:chgData name="JUAN MARÍA BRAVO LÓPEZ" userId="3cc00a27-8176-4e67-a037-c0ed8b106963" providerId="ADAL" clId="{76C0D8CF-69AB-408E-B26B-E7E28978C248}" dt="2025-05-06T17:13:56.104" v="5370" actId="1076"/>
          <ac:spMkLst>
            <pc:docMk/>
            <pc:sldMk cId="0" sldId="261"/>
            <ac:spMk id="11" creationId="{77F6E057-7D24-33A0-ECCE-481D0124BDC9}"/>
          </ac:spMkLst>
        </pc:spChg>
        <pc:spChg chg="add mod">
          <ac:chgData name="JUAN MARÍA BRAVO LÓPEZ" userId="3cc00a27-8176-4e67-a037-c0ed8b106963" providerId="ADAL" clId="{76C0D8CF-69AB-408E-B26B-E7E28978C248}" dt="2025-05-06T17:14:09.456" v="5381" actId="1038"/>
          <ac:spMkLst>
            <pc:docMk/>
            <pc:sldMk cId="0" sldId="261"/>
            <ac:spMk id="12" creationId="{D1B69BF6-9E19-C1BB-7DBE-221ED991BDF2}"/>
          </ac:spMkLst>
        </pc:spChg>
        <pc:spChg chg="add mod">
          <ac:chgData name="JUAN MARÍA BRAVO LÓPEZ" userId="3cc00a27-8176-4e67-a037-c0ed8b106963" providerId="ADAL" clId="{76C0D8CF-69AB-408E-B26B-E7E28978C248}" dt="2025-05-06T17:15:18.953" v="5393" actId="207"/>
          <ac:spMkLst>
            <pc:docMk/>
            <pc:sldMk cId="0" sldId="261"/>
            <ac:spMk id="14" creationId="{778D292B-84B4-F839-816E-8665553BA527}"/>
          </ac:spMkLst>
        </pc:spChg>
        <pc:picChg chg="mod">
          <ac:chgData name="JUAN MARÍA BRAVO LÓPEZ" userId="3cc00a27-8176-4e67-a037-c0ed8b106963" providerId="ADAL" clId="{76C0D8CF-69AB-408E-B26B-E7E28978C248}" dt="2025-05-06T17:17:02.975" v="5401" actId="1076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JUAN MARÍA BRAVO LÓPEZ" userId="3cc00a27-8176-4e67-a037-c0ed8b106963" providerId="ADAL" clId="{76C0D8CF-69AB-408E-B26B-E7E28978C248}" dt="2025-05-06T17:11:24.434" v="5324"/>
          <ac:picMkLst>
            <pc:docMk/>
            <pc:sldMk cId="0" sldId="261"/>
            <ac:picMk id="5" creationId="{09AEB896-93FA-3BC2-4145-941AD1890346}"/>
          </ac:picMkLst>
        </pc:picChg>
        <pc:picChg chg="add mod">
          <ac:chgData name="JUAN MARÍA BRAVO LÓPEZ" userId="3cc00a27-8176-4e67-a037-c0ed8b106963" providerId="ADAL" clId="{76C0D8CF-69AB-408E-B26B-E7E28978C248}" dt="2025-05-06T17:11:47.862" v="5332" actId="1037"/>
          <ac:picMkLst>
            <pc:docMk/>
            <pc:sldMk cId="0" sldId="261"/>
            <ac:picMk id="8" creationId="{EEA79762-731E-61FE-2ABF-2982D607F718}"/>
          </ac:picMkLst>
        </pc:picChg>
        <pc:picChg chg="add mod">
          <ac:chgData name="JUAN MARÍA BRAVO LÓPEZ" userId="3cc00a27-8176-4e67-a037-c0ed8b106963" providerId="ADAL" clId="{76C0D8CF-69AB-408E-B26B-E7E28978C248}" dt="2025-05-06T17:15:01.631" v="5389" actId="1035"/>
          <ac:picMkLst>
            <pc:docMk/>
            <pc:sldMk cId="0" sldId="261"/>
            <ac:picMk id="13" creationId="{6C0C6942-B423-08B9-D13A-E9F1A4BD7B18}"/>
          </ac:picMkLst>
        </pc:picChg>
        <pc:picChg chg="add mod modCrop">
          <ac:chgData name="JUAN MARÍA BRAVO LÓPEZ" userId="3cc00a27-8176-4e67-a037-c0ed8b106963" providerId="ADAL" clId="{76C0D8CF-69AB-408E-B26B-E7E28978C248}" dt="2025-05-06T17:17:33.622" v="5408" actId="1076"/>
          <ac:picMkLst>
            <pc:docMk/>
            <pc:sldMk cId="0" sldId="261"/>
            <ac:picMk id="16" creationId="{F9BE67CC-631F-C93C-1A5E-028390B9424F}"/>
          </ac:picMkLst>
        </pc:picChg>
      </pc:sldChg>
      <pc:sldChg chg="addSp delSp modSp mod modTransition modNotesTx">
        <pc:chgData name="JUAN MARÍA BRAVO LÓPEZ" userId="3cc00a27-8176-4e67-a037-c0ed8b106963" providerId="ADAL" clId="{76C0D8CF-69AB-408E-B26B-E7E28978C248}" dt="2025-05-06T17:20:50.975" v="5411" actId="20577"/>
        <pc:sldMkLst>
          <pc:docMk/>
          <pc:sldMk cId="0" sldId="262"/>
        </pc:sldMkLst>
        <pc:spChg chg="mod or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2"/>
            <ac:spMk id="6" creationId="{450030B4-0A29-2F87-272E-EA81291FC608}"/>
          </ac:spMkLst>
        </pc:spChg>
        <pc:picChg chg="mod">
          <ac:chgData name="JUAN MARÍA BRAVO LÓPEZ" userId="3cc00a27-8176-4e67-a037-c0ed8b106963" providerId="ADAL" clId="{76C0D8CF-69AB-408E-B26B-E7E28978C248}" dt="2025-04-29T21:43:07.372" v="1965" actId="1036"/>
          <ac:picMkLst>
            <pc:docMk/>
            <pc:sldMk cId="0" sldId="262"/>
            <ac:picMk id="3" creationId="{00000000-0000-0000-0000-000000000000}"/>
          </ac:picMkLst>
        </pc:picChg>
      </pc:sldChg>
      <pc:sldChg chg="addSp modSp mod modTransition modNotesTx">
        <pc:chgData name="JUAN MARÍA BRAVO LÓPEZ" userId="3cc00a27-8176-4e67-a037-c0ed8b106963" providerId="ADAL" clId="{76C0D8CF-69AB-408E-B26B-E7E28978C248}" dt="2025-05-06T17:21:42.340" v="5418" actId="20577"/>
        <pc:sldMkLst>
          <pc:docMk/>
          <pc:sldMk cId="0" sldId="263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3"/>
            <ac:spMk id="11" creationId="{CD5C06BC-7A23-E45E-CF93-B0ACA7E8426D}"/>
          </ac:spMkLst>
        </pc:sp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5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6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7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8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9" creationId="{00000000-0000-0000-0000-000000000000}"/>
          </ac:picMkLst>
        </pc:picChg>
        <pc:picChg chg="mod">
          <ac:chgData name="JUAN MARÍA BRAVO LÓPEZ" userId="3cc00a27-8176-4e67-a037-c0ed8b106963" providerId="ADAL" clId="{76C0D8CF-69AB-408E-B26B-E7E28978C248}" dt="2025-04-29T21:41:50.001" v="1951" actId="692"/>
          <ac:picMkLst>
            <pc:docMk/>
            <pc:sldMk cId="0" sldId="263"/>
            <ac:picMk id="10" creationId="{00000000-0000-0000-0000-000000000000}"/>
          </ac:picMkLst>
        </pc:picChg>
      </pc:sldChg>
      <pc:sldChg chg="addSp modSp mod modTransition modNotesTx">
        <pc:chgData name="JUAN MARÍA BRAVO LÓPEZ" userId="3cc00a27-8176-4e67-a037-c0ed8b106963" providerId="ADAL" clId="{76C0D8CF-69AB-408E-B26B-E7E28978C248}" dt="2025-05-06T16:01:15.705" v="5284" actId="20577"/>
        <pc:sldMkLst>
          <pc:docMk/>
          <pc:sldMk cId="0" sldId="264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4"/>
            <ac:spMk id="13" creationId="{BC0A7F11-914C-F934-DB94-8DBFF688AD74}"/>
          </ac:spMkLst>
        </pc:spChg>
      </pc:sldChg>
      <pc:sldChg chg="addSp delSp modSp mod modTransition modNotesTx">
        <pc:chgData name="JUAN MARÍA BRAVO LÓPEZ" userId="3cc00a27-8176-4e67-a037-c0ed8b106963" providerId="ADAL" clId="{76C0D8CF-69AB-408E-B26B-E7E28978C248}" dt="2025-04-29T22:26:52.360" v="5185" actId="6549"/>
        <pc:sldMkLst>
          <pc:docMk/>
          <pc:sldMk cId="0" sldId="265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4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5"/>
            <ac:spMk id="6" creationId="{E848298C-65DB-E8D3-B658-894CD3F52892}"/>
          </ac:spMkLst>
        </pc:spChg>
      </pc:sldChg>
      <pc:sldChg chg="addSp delSp modSp new mod modTransition setBg modNotesTx">
        <pc:chgData name="JUAN MARÍA BRAVO LÓPEZ" userId="3cc00a27-8176-4e67-a037-c0ed8b106963" providerId="ADAL" clId="{76C0D8CF-69AB-408E-B26B-E7E28978C248}" dt="2025-04-29T22:03:44.892" v="2235" actId="790"/>
        <pc:sldMkLst>
          <pc:docMk/>
          <pc:sldMk cId="1539333302" sldId="266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3" creationId="{2B09CC7A-0E3E-142E-910D-5918C4337686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5" creationId="{87F019C1-DED7-5D70-ED51-4C6E73EE011C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6" creationId="{29D59CD5-F983-60E6-B635-0966093FE673}"/>
          </ac:spMkLst>
        </pc:spChg>
        <pc:spChg chg="add 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7" creationId="{6385658D-3971-F00C-3594-71BBEDB3FA64}"/>
          </ac:spMkLst>
        </pc:spChg>
        <pc:spChg chg="add mod or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39333302" sldId="266"/>
            <ac:spMk id="10" creationId="{4CC07F56-7398-2C55-EECE-EAEEACD46CC5}"/>
          </ac:spMkLst>
        </pc:spChg>
        <pc:picChg chg="add mod">
          <ac:chgData name="JUAN MARÍA BRAVO LÓPEZ" userId="3cc00a27-8176-4e67-a037-c0ed8b106963" providerId="ADAL" clId="{76C0D8CF-69AB-408E-B26B-E7E28978C248}" dt="2025-04-29T21:11:05.608" v="1555" actId="1035"/>
          <ac:picMkLst>
            <pc:docMk/>
            <pc:sldMk cId="1539333302" sldId="266"/>
            <ac:picMk id="9" creationId="{4A7C911E-8CB4-CC7B-2F81-1E3AD19AC683}"/>
          </ac:picMkLst>
        </pc:picChg>
      </pc:sldChg>
      <pc:sldChg chg="addSp delSp new del mod">
        <pc:chgData name="JUAN MARÍA BRAVO LÓPEZ" userId="3cc00a27-8176-4e67-a037-c0ed8b106963" providerId="ADAL" clId="{76C0D8CF-69AB-408E-B26B-E7E28978C248}" dt="2025-04-29T20:20:04.160" v="1033" actId="680"/>
        <pc:sldMkLst>
          <pc:docMk/>
          <pc:sldMk cId="1731288848" sldId="266"/>
        </pc:sldMkLst>
      </pc:sldChg>
      <pc:sldChg chg="addSp delSp modSp add mod modTransition modNotesTx">
        <pc:chgData name="JUAN MARÍA BRAVO LÓPEZ" userId="3cc00a27-8176-4e67-a037-c0ed8b106963" providerId="ADAL" clId="{76C0D8CF-69AB-408E-B26B-E7E28978C248}" dt="2025-05-06T16:54:10.309" v="5320" actId="20577"/>
        <pc:sldMkLst>
          <pc:docMk/>
          <pc:sldMk cId="0" sldId="267"/>
        </pc:sldMkLst>
        <pc:spChg chg="mod">
          <ac:chgData name="JUAN MARÍA BRAVO LÓPEZ" userId="3cc00a27-8176-4e67-a037-c0ed8b106963" providerId="ADAL" clId="{76C0D8CF-69AB-408E-B26B-E7E28978C248}" dt="2025-05-06T16:54:10.309" v="5320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3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4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1:26:53.090" v="1794" actId="1035"/>
          <ac:spMkLst>
            <pc:docMk/>
            <pc:sldMk cId="0" sldId="267"/>
            <ac:spMk id="5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6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7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8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9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0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0" sldId="267"/>
            <ac:spMk id="12" creationId="{00000000-0000-0000-0000-000000000000}"/>
          </ac:spMkLst>
        </pc:spChg>
        <pc:spChg chg="add mod">
          <ac:chgData name="JUAN MARÍA BRAVO LÓPEZ" userId="3cc00a27-8176-4e67-a037-c0ed8b106963" providerId="ADAL" clId="{76C0D8CF-69AB-408E-B26B-E7E28978C248}" dt="2025-04-29T21:32:16.671" v="1795"/>
          <ac:spMkLst>
            <pc:docMk/>
            <pc:sldMk cId="0" sldId="267"/>
            <ac:spMk id="13" creationId="{D67B0CE2-F94B-3F12-2C91-581C807A2AA7}"/>
          </ac:spMkLst>
        </pc:spChg>
        <pc:picChg chg="add mod">
          <ac:chgData name="JUAN MARÍA BRAVO LÓPEZ" userId="3cc00a27-8176-4e67-a037-c0ed8b106963" providerId="ADAL" clId="{76C0D8CF-69AB-408E-B26B-E7E28978C248}" dt="2025-04-29T21:24:59.720" v="1756" actId="1076"/>
          <ac:picMkLst>
            <pc:docMk/>
            <pc:sldMk cId="0" sldId="267"/>
            <ac:picMk id="3074" creationId="{7AB31F2E-F176-CFBB-B971-DBB6A4750040}"/>
          </ac:picMkLst>
        </pc:picChg>
        <pc:picChg chg="add mod">
          <ac:chgData name="JUAN MARÍA BRAVO LÓPEZ" userId="3cc00a27-8176-4e67-a037-c0ed8b106963" providerId="ADAL" clId="{76C0D8CF-69AB-408E-B26B-E7E28978C248}" dt="2025-04-29T21:26:22.168" v="1780" actId="1076"/>
          <ac:picMkLst>
            <pc:docMk/>
            <pc:sldMk cId="0" sldId="267"/>
            <ac:picMk id="3078" creationId="{4479C95D-5862-D661-6588-70CA98337452}"/>
          </ac:picMkLst>
        </pc:picChg>
      </pc:sldChg>
      <pc:sldChg chg="addSp delSp modSp add mod ord modTransition setBg modNotesTx">
        <pc:chgData name="JUAN MARÍA BRAVO LÓPEZ" userId="3cc00a27-8176-4e67-a037-c0ed8b106963" providerId="ADAL" clId="{76C0D8CF-69AB-408E-B26B-E7E28978C248}" dt="2025-04-29T22:03:44.892" v="2235" actId="790"/>
        <pc:sldMkLst>
          <pc:docMk/>
          <pc:sldMk cId="1521820387" sldId="268"/>
        </pc:sldMkLst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3" creationId="{437E7F6D-CF94-2D3D-E849-808F349752AB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5" creationId="{73ED29AD-A250-98AC-65A6-DA8876274186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6" creationId="{588531E9-166F-975D-EAE2-46F55DA620F4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7" creationId="{E7749A5A-CFB2-ADAD-98A7-EF53C6357370}"/>
          </ac:spMkLst>
        </pc:spChg>
        <pc:spChg chg="mod">
          <ac:chgData name="JUAN MARÍA BRAVO LÓPEZ" userId="3cc00a27-8176-4e67-a037-c0ed8b106963" providerId="ADAL" clId="{76C0D8CF-69AB-408E-B26B-E7E28978C248}" dt="2025-04-29T22:03:44.892" v="2235" actId="790"/>
          <ac:spMkLst>
            <pc:docMk/>
            <pc:sldMk cId="1521820387" sldId="268"/>
            <ac:spMk id="10" creationId="{A269406B-C9AC-F5AE-44BC-C93D177F94A7}"/>
          </ac:spMkLst>
        </pc:spChg>
      </pc:sldChg>
      <pc:sldMasterChg chg="modSp mod modSldLayout">
        <pc:chgData name="JUAN MARÍA BRAVO LÓPEZ" userId="3cc00a27-8176-4e67-a037-c0ed8b106963" providerId="ADAL" clId="{76C0D8CF-69AB-408E-B26B-E7E28978C248}" dt="2025-04-29T19:56:32.636" v="366"/>
        <pc:sldMasterMkLst>
          <pc:docMk/>
          <pc:sldMasterMk cId="0" sldId="2147483648"/>
        </pc:sldMasterMkLst>
        <pc:spChg chg="mod">
          <ac:chgData name="JUAN MARÍA BRAVO LÓPEZ" userId="3cc00a27-8176-4e67-a037-c0ed8b106963" providerId="ADAL" clId="{76C0D8CF-69AB-408E-B26B-E7E28978C248}" dt="2025-04-29T19:54:02.793" v="325" actId="14100"/>
          <ac:spMkLst>
            <pc:docMk/>
            <pc:sldMasterMk cId="0" sldId="2147483648"/>
            <ac:spMk id="2" creationId="{F585C465-A796-6DB7-FBE0-F0A5655462E3}"/>
          </ac:spMkLst>
        </pc:spChg>
        <pc:sldLayoutChg chg="addSp modSp">
          <pc:chgData name="JUAN MARÍA BRAVO LÓPEZ" userId="3cc00a27-8176-4e67-a037-c0ed8b106963" providerId="ADAL" clId="{76C0D8CF-69AB-408E-B26B-E7E28978C248}" dt="2025-04-29T19:56:10.839" v="343"/>
          <pc:sldLayoutMkLst>
            <pc:docMk/>
            <pc:sldMasterMk cId="0" sldId="2147483648"/>
            <pc:sldLayoutMk cId="0" sldId="2147483649"/>
          </pc:sldLayoutMkLst>
          <pc:spChg chg="add mod">
            <ac:chgData name="JUAN MARÍA BRAVO LÓPEZ" userId="3cc00a27-8176-4e67-a037-c0ed8b106963" providerId="ADAL" clId="{76C0D8CF-69AB-408E-B26B-E7E28978C248}" dt="2025-04-29T19:56:10.839" v="343"/>
            <ac:spMkLst>
              <pc:docMk/>
              <pc:sldMasterMk cId="0" sldId="2147483648"/>
              <pc:sldLayoutMk cId="0" sldId="2147483649"/>
              <ac:spMk id="2" creationId="{F9E2D187-93AF-C1D6-3863-F21EF2521026}"/>
            </ac:spMkLst>
          </pc:spChg>
          <pc:spChg chg="add mod">
            <ac:chgData name="JUAN MARÍA BRAVO LÓPEZ" userId="3cc00a27-8176-4e67-a037-c0ed8b106963" providerId="ADAL" clId="{76C0D8CF-69AB-408E-B26B-E7E28978C248}" dt="2025-04-29T19:56:10.839" v="343"/>
            <ac:spMkLst>
              <pc:docMk/>
              <pc:sldMasterMk cId="0" sldId="2147483648"/>
              <pc:sldLayoutMk cId="0" sldId="2147483649"/>
              <ac:spMk id="3" creationId="{EE3D32B4-90C7-607A-CBF4-3106633B5833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4.474" v="358"/>
          <pc:sldLayoutMkLst>
            <pc:docMk/>
            <pc:sldMasterMk cId="0" sldId="2147483648"/>
            <pc:sldLayoutMk cId="0" sldId="2147483650"/>
          </pc:sldLayoutMkLst>
          <pc:spChg chg="add mod">
            <ac:chgData name="JUAN MARÍA BRAVO LÓPEZ" userId="3cc00a27-8176-4e67-a037-c0ed8b106963" providerId="ADAL" clId="{76C0D8CF-69AB-408E-B26B-E7E28978C248}" dt="2025-04-29T19:56:24.474" v="358"/>
            <ac:spMkLst>
              <pc:docMk/>
              <pc:sldMasterMk cId="0" sldId="2147483648"/>
              <pc:sldLayoutMk cId="0" sldId="2147483650"/>
              <ac:spMk id="11" creationId="{48CE94E7-8DF1-D16E-2059-592341885901}"/>
            </ac:spMkLst>
          </pc:spChg>
          <pc:spChg chg="add mod">
            <ac:chgData name="JUAN MARÍA BRAVO LÓPEZ" userId="3cc00a27-8176-4e67-a037-c0ed8b106963" providerId="ADAL" clId="{76C0D8CF-69AB-408E-B26B-E7E28978C248}" dt="2025-04-29T19:56:24.474" v="358"/>
            <ac:spMkLst>
              <pc:docMk/>
              <pc:sldMasterMk cId="0" sldId="2147483648"/>
              <pc:sldLayoutMk cId="0" sldId="2147483650"/>
              <ac:spMk id="12" creationId="{E96CE9F6-8CA8-C17C-87FB-06346D02B2E4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6.418" v="360"/>
          <pc:sldLayoutMkLst>
            <pc:docMk/>
            <pc:sldMasterMk cId="0" sldId="2147483648"/>
            <pc:sldLayoutMk cId="0" sldId="2147483651"/>
          </pc:sldLayoutMkLst>
          <pc:spChg chg="add mod">
            <ac:chgData name="JUAN MARÍA BRAVO LÓPEZ" userId="3cc00a27-8176-4e67-a037-c0ed8b106963" providerId="ADAL" clId="{76C0D8CF-69AB-408E-B26B-E7E28978C248}" dt="2025-04-29T19:56:26.418" v="360"/>
            <ac:spMkLst>
              <pc:docMk/>
              <pc:sldMasterMk cId="0" sldId="2147483648"/>
              <pc:sldLayoutMk cId="0" sldId="2147483651"/>
              <ac:spMk id="5" creationId="{E31176EE-F03A-FC92-30C3-8D2BAB841A82}"/>
            </ac:spMkLst>
          </pc:spChg>
          <pc:spChg chg="add mod">
            <ac:chgData name="JUAN MARÍA BRAVO LÓPEZ" userId="3cc00a27-8176-4e67-a037-c0ed8b106963" providerId="ADAL" clId="{76C0D8CF-69AB-408E-B26B-E7E28978C248}" dt="2025-04-29T19:56:26.418" v="360"/>
            <ac:spMkLst>
              <pc:docMk/>
              <pc:sldMasterMk cId="0" sldId="2147483648"/>
              <pc:sldLayoutMk cId="0" sldId="2147483651"/>
              <ac:spMk id="6" creationId="{C0AB29F5-F374-A04A-D13A-BB16429FC191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5.770" v="359"/>
          <pc:sldLayoutMkLst>
            <pc:docMk/>
            <pc:sldMasterMk cId="0" sldId="2147483648"/>
            <pc:sldLayoutMk cId="0" sldId="2147483652"/>
          </pc:sldLayoutMkLst>
          <pc:spChg chg="add mod">
            <ac:chgData name="JUAN MARÍA BRAVO LÓPEZ" userId="3cc00a27-8176-4e67-a037-c0ed8b106963" providerId="ADAL" clId="{76C0D8CF-69AB-408E-B26B-E7E28978C248}" dt="2025-04-29T19:56:25.770" v="359"/>
            <ac:spMkLst>
              <pc:docMk/>
              <pc:sldMasterMk cId="0" sldId="2147483648"/>
              <pc:sldLayoutMk cId="0" sldId="2147483652"/>
              <ac:spMk id="5" creationId="{D4214537-56EA-7E39-E07E-E6CC196E0BFB}"/>
            </ac:spMkLst>
          </pc:spChg>
          <pc:spChg chg="add mod">
            <ac:chgData name="JUAN MARÍA BRAVO LÓPEZ" userId="3cc00a27-8176-4e67-a037-c0ed8b106963" providerId="ADAL" clId="{76C0D8CF-69AB-408E-B26B-E7E28978C248}" dt="2025-04-29T19:56:25.770" v="359"/>
            <ac:spMkLst>
              <pc:docMk/>
              <pc:sldMasterMk cId="0" sldId="2147483648"/>
              <pc:sldLayoutMk cId="0" sldId="2147483652"/>
              <ac:spMk id="6" creationId="{DFC6C43E-34CF-2EF7-9409-A8CCE70C0D21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7.837" v="361"/>
          <pc:sldLayoutMkLst>
            <pc:docMk/>
            <pc:sldMasterMk cId="0" sldId="2147483648"/>
            <pc:sldLayoutMk cId="0" sldId="2147483653"/>
          </pc:sldLayoutMkLst>
          <pc:spChg chg="add mod">
            <ac:chgData name="JUAN MARÍA BRAVO LÓPEZ" userId="3cc00a27-8176-4e67-a037-c0ed8b106963" providerId="ADAL" clId="{76C0D8CF-69AB-408E-B26B-E7E28978C248}" dt="2025-04-29T19:56:27.837" v="361"/>
            <ac:spMkLst>
              <pc:docMk/>
              <pc:sldMasterMk cId="0" sldId="2147483648"/>
              <pc:sldLayoutMk cId="0" sldId="2147483653"/>
              <ac:spMk id="5" creationId="{8FAA45F4-47FE-AA73-67AF-9F191DA9367C}"/>
            </ac:spMkLst>
          </pc:spChg>
          <pc:spChg chg="add mod">
            <ac:chgData name="JUAN MARÍA BRAVO LÓPEZ" userId="3cc00a27-8176-4e67-a037-c0ed8b106963" providerId="ADAL" clId="{76C0D8CF-69AB-408E-B26B-E7E28978C248}" dt="2025-04-29T19:56:27.837" v="361"/>
            <ac:spMkLst>
              <pc:docMk/>
              <pc:sldMasterMk cId="0" sldId="2147483648"/>
              <pc:sldLayoutMk cId="0" sldId="2147483653"/>
              <ac:spMk id="6" creationId="{38BA0BB0-3AAE-CAD2-3958-FFB9D54B3782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8.824" v="362"/>
          <pc:sldLayoutMkLst>
            <pc:docMk/>
            <pc:sldMasterMk cId="0" sldId="2147483648"/>
            <pc:sldLayoutMk cId="0" sldId="2147483654"/>
          </pc:sldLayoutMkLst>
          <pc:spChg chg="add mod">
            <ac:chgData name="JUAN MARÍA BRAVO LÓPEZ" userId="3cc00a27-8176-4e67-a037-c0ed8b106963" providerId="ADAL" clId="{76C0D8CF-69AB-408E-B26B-E7E28978C248}" dt="2025-04-29T19:56:28.824" v="362"/>
            <ac:spMkLst>
              <pc:docMk/>
              <pc:sldMasterMk cId="0" sldId="2147483648"/>
              <pc:sldLayoutMk cId="0" sldId="2147483654"/>
              <ac:spMk id="5" creationId="{5CFABA50-463A-8120-DC58-4B5CC95E3F2B}"/>
            </ac:spMkLst>
          </pc:spChg>
          <pc:spChg chg="add mod">
            <ac:chgData name="JUAN MARÍA BRAVO LÓPEZ" userId="3cc00a27-8176-4e67-a037-c0ed8b106963" providerId="ADAL" clId="{76C0D8CF-69AB-408E-B26B-E7E28978C248}" dt="2025-04-29T19:56:28.824" v="362"/>
            <ac:spMkLst>
              <pc:docMk/>
              <pc:sldMasterMk cId="0" sldId="2147483648"/>
              <pc:sldLayoutMk cId="0" sldId="2147483654"/>
              <ac:spMk id="6" creationId="{1674A45A-53DC-B1D0-EF54-C9673580C785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29.416" v="363"/>
          <pc:sldLayoutMkLst>
            <pc:docMk/>
            <pc:sldMasterMk cId="0" sldId="2147483648"/>
            <pc:sldLayoutMk cId="0" sldId="2147483655"/>
          </pc:sldLayoutMkLst>
          <pc:spChg chg="add mod">
            <ac:chgData name="JUAN MARÍA BRAVO LÓPEZ" userId="3cc00a27-8176-4e67-a037-c0ed8b106963" providerId="ADAL" clId="{76C0D8CF-69AB-408E-B26B-E7E28978C248}" dt="2025-04-29T19:56:29.416" v="363"/>
            <ac:spMkLst>
              <pc:docMk/>
              <pc:sldMasterMk cId="0" sldId="2147483648"/>
              <pc:sldLayoutMk cId="0" sldId="2147483655"/>
              <ac:spMk id="5" creationId="{462121B8-EBE3-F7B2-9212-46B5932BE06A}"/>
            </ac:spMkLst>
          </pc:spChg>
          <pc:spChg chg="add mod">
            <ac:chgData name="JUAN MARÍA BRAVO LÓPEZ" userId="3cc00a27-8176-4e67-a037-c0ed8b106963" providerId="ADAL" clId="{76C0D8CF-69AB-408E-B26B-E7E28978C248}" dt="2025-04-29T19:56:29.416" v="363"/>
            <ac:spMkLst>
              <pc:docMk/>
              <pc:sldMasterMk cId="0" sldId="2147483648"/>
              <pc:sldLayoutMk cId="0" sldId="2147483655"/>
              <ac:spMk id="6" creationId="{2F3801B9-12A7-BF0E-571D-B5472713043F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0.659" v="364"/>
          <pc:sldLayoutMkLst>
            <pc:docMk/>
            <pc:sldMasterMk cId="0" sldId="2147483648"/>
            <pc:sldLayoutMk cId="0" sldId="2147483656"/>
          </pc:sldLayoutMkLst>
          <pc:spChg chg="add mod">
            <ac:chgData name="JUAN MARÍA BRAVO LÓPEZ" userId="3cc00a27-8176-4e67-a037-c0ed8b106963" providerId="ADAL" clId="{76C0D8CF-69AB-408E-B26B-E7E28978C248}" dt="2025-04-29T19:56:30.659" v="364"/>
            <ac:spMkLst>
              <pc:docMk/>
              <pc:sldMasterMk cId="0" sldId="2147483648"/>
              <pc:sldLayoutMk cId="0" sldId="2147483656"/>
              <ac:spMk id="5" creationId="{6575D65A-D15B-FA73-E7B8-8BFC5C3FF622}"/>
            </ac:spMkLst>
          </pc:spChg>
          <pc:spChg chg="add mod">
            <ac:chgData name="JUAN MARÍA BRAVO LÓPEZ" userId="3cc00a27-8176-4e67-a037-c0ed8b106963" providerId="ADAL" clId="{76C0D8CF-69AB-408E-B26B-E7E28978C248}" dt="2025-04-29T19:56:30.659" v="364"/>
            <ac:spMkLst>
              <pc:docMk/>
              <pc:sldMasterMk cId="0" sldId="2147483648"/>
              <pc:sldLayoutMk cId="0" sldId="2147483656"/>
              <ac:spMk id="6" creationId="{5FD03170-F701-550B-88E6-6A89F648A3FC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1.635" v="365"/>
          <pc:sldLayoutMkLst>
            <pc:docMk/>
            <pc:sldMasterMk cId="0" sldId="2147483648"/>
            <pc:sldLayoutMk cId="0" sldId="2147483657"/>
          </pc:sldLayoutMkLst>
          <pc:spChg chg="add mod">
            <ac:chgData name="JUAN MARÍA BRAVO LÓPEZ" userId="3cc00a27-8176-4e67-a037-c0ed8b106963" providerId="ADAL" clId="{76C0D8CF-69AB-408E-B26B-E7E28978C248}" dt="2025-04-29T19:56:31.635" v="365"/>
            <ac:spMkLst>
              <pc:docMk/>
              <pc:sldMasterMk cId="0" sldId="2147483648"/>
              <pc:sldLayoutMk cId="0" sldId="2147483657"/>
              <ac:spMk id="5" creationId="{89679ABC-C9E4-ACD8-F15B-BB5474D19462}"/>
            </ac:spMkLst>
          </pc:spChg>
          <pc:spChg chg="add mod">
            <ac:chgData name="JUAN MARÍA BRAVO LÓPEZ" userId="3cc00a27-8176-4e67-a037-c0ed8b106963" providerId="ADAL" clId="{76C0D8CF-69AB-408E-B26B-E7E28978C248}" dt="2025-04-29T19:56:31.635" v="365"/>
            <ac:spMkLst>
              <pc:docMk/>
              <pc:sldMasterMk cId="0" sldId="2147483648"/>
              <pc:sldLayoutMk cId="0" sldId="2147483657"/>
              <ac:spMk id="6" creationId="{A5CEE34A-4B89-DCD2-F924-B724DDB3E827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6:32.636" v="366"/>
          <pc:sldLayoutMkLst>
            <pc:docMk/>
            <pc:sldMasterMk cId="0" sldId="2147483648"/>
            <pc:sldLayoutMk cId="0" sldId="2147483658"/>
          </pc:sldLayoutMkLst>
          <pc:spChg chg="add mod">
            <ac:chgData name="JUAN MARÍA BRAVO LÓPEZ" userId="3cc00a27-8176-4e67-a037-c0ed8b106963" providerId="ADAL" clId="{76C0D8CF-69AB-408E-B26B-E7E28978C248}" dt="2025-04-29T19:56:32.636" v="366"/>
            <ac:spMkLst>
              <pc:docMk/>
              <pc:sldMasterMk cId="0" sldId="2147483648"/>
              <pc:sldLayoutMk cId="0" sldId="2147483658"/>
              <ac:spMk id="5" creationId="{0880D761-8573-5022-CCDD-0C631FB83712}"/>
            </ac:spMkLst>
          </pc:spChg>
          <pc:spChg chg="add mod">
            <ac:chgData name="JUAN MARÍA BRAVO LÓPEZ" userId="3cc00a27-8176-4e67-a037-c0ed8b106963" providerId="ADAL" clId="{76C0D8CF-69AB-408E-B26B-E7E28978C248}" dt="2025-04-29T19:56:32.636" v="366"/>
            <ac:spMkLst>
              <pc:docMk/>
              <pc:sldMasterMk cId="0" sldId="2147483648"/>
              <pc:sldLayoutMk cId="0" sldId="2147483658"/>
              <ac:spMk id="6" creationId="{CD5FBFC0-293C-7825-34FF-09562FA527A9}"/>
            </ac:spMkLst>
          </pc:spChg>
        </pc:sldLayoutChg>
        <pc:sldLayoutChg chg="addSp delSp modSp mod">
          <pc:chgData name="JUAN MARÍA BRAVO LÓPEZ" userId="3cc00a27-8176-4e67-a037-c0ed8b106963" providerId="ADAL" clId="{76C0D8CF-69AB-408E-B26B-E7E28978C248}" dt="2025-04-29T19:55:48.421" v="342"/>
          <pc:sldLayoutMkLst>
            <pc:docMk/>
            <pc:sldMasterMk cId="0" sldId="2147483648"/>
            <pc:sldLayoutMk cId="0" sldId="2147483659"/>
          </pc:sldLayoutMkLst>
          <pc:spChg chg="add mod">
            <ac:chgData name="JUAN MARÍA BRAVO LÓPEZ" userId="3cc00a27-8176-4e67-a037-c0ed8b106963" providerId="ADAL" clId="{76C0D8CF-69AB-408E-B26B-E7E28978C248}" dt="2025-04-29T19:55:48.421" v="342"/>
            <ac:spMkLst>
              <pc:docMk/>
              <pc:sldMasterMk cId="0" sldId="2147483648"/>
              <pc:sldLayoutMk cId="0" sldId="2147483659"/>
              <ac:spMk id="5" creationId="{604BFAE2-C726-76C4-C8F9-995583DF4B63}"/>
            </ac:spMkLst>
          </pc:spChg>
          <pc:spChg chg="add mod">
            <ac:chgData name="JUAN MARÍA BRAVO LÓPEZ" userId="3cc00a27-8176-4e67-a037-c0ed8b106963" providerId="ADAL" clId="{76C0D8CF-69AB-408E-B26B-E7E28978C248}" dt="2025-04-29T19:55:48.421" v="342"/>
            <ac:spMkLst>
              <pc:docMk/>
              <pc:sldMasterMk cId="0" sldId="2147483648"/>
              <pc:sldLayoutMk cId="0" sldId="2147483659"/>
              <ac:spMk id="6" creationId="{7E669546-3610-2650-18CF-8400B85A3F48}"/>
            </ac:spMkLst>
          </pc:spChg>
        </pc:sldLayoutChg>
      </pc:sldMasterChg>
      <pc:sldMasterChg chg="new del mod addSldLayout delSldLayout">
        <pc:chgData name="JUAN MARÍA BRAVO LÓPEZ" userId="3cc00a27-8176-4e67-a037-c0ed8b106963" providerId="ADAL" clId="{76C0D8CF-69AB-408E-B26B-E7E28978C248}" dt="2025-04-29T19:55:42.244" v="341" actId="6938"/>
        <pc:sldMasterMkLst>
          <pc:docMk/>
          <pc:sldMasterMk cId="2801052510" sldId="2147483660"/>
        </pc:sldMasterMkLst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326614115" sldId="2147483661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317166234" sldId="2147483662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835048919" sldId="2147483663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2335255" sldId="2147483664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255624646" sldId="2147483665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819932835" sldId="2147483666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1711598556" sldId="2147483667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431902652" sldId="2147483668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3012852579" sldId="2147483669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2715609827" sldId="2147483670"/>
          </pc:sldLayoutMkLst>
        </pc:sldLayoutChg>
        <pc:sldLayoutChg chg="new del replId">
          <pc:chgData name="JUAN MARÍA BRAVO LÓPEZ" userId="3cc00a27-8176-4e67-a037-c0ed8b106963" providerId="ADAL" clId="{76C0D8CF-69AB-408E-B26B-E7E28978C248}" dt="2025-04-29T19:55:42.244" v="341" actId="6938"/>
          <pc:sldLayoutMkLst>
            <pc:docMk/>
            <pc:sldMasterMk cId="2801052510" sldId="2147483660"/>
            <pc:sldLayoutMk cId="140200360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81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Soy Juan María y os voy a presentar la aplicación web </a:t>
            </a:r>
            <a:r>
              <a:rPr lang="es-ES" dirty="0" err="1"/>
              <a:t>vIAjeros</a:t>
            </a:r>
            <a:r>
              <a:rPr lang="es-ES" dirty="0"/>
              <a:t>, un sistema que combina IA y turismo para mejorar la experiencia de planificación de viajes.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Demostración</a:t>
            </a:r>
            <a:r>
              <a:rPr lang="en-US" b="1" dirty="0"/>
              <a:t> del </a:t>
            </a:r>
            <a:r>
              <a:rPr lang="en-US" b="1" dirty="0" err="1"/>
              <a:t>funcionamiento</a:t>
            </a:r>
            <a:r>
              <a:rPr lang="en-US" b="1" dirty="0"/>
              <a:t> de la web</a:t>
            </a:r>
          </a:p>
          <a:p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 err="1"/>
              <a:t>Navegar</a:t>
            </a:r>
            <a:r>
              <a:rPr lang="en-US" b="0" dirty="0"/>
              <a:t> </a:t>
            </a:r>
            <a:r>
              <a:rPr lang="en-US" b="0" dirty="0" err="1"/>
              <a:t>por</a:t>
            </a:r>
            <a:r>
              <a:rPr lang="en-US" b="0" dirty="0"/>
              <a:t> las </a:t>
            </a:r>
            <a:r>
              <a:rPr lang="en-US" b="0" dirty="0" err="1"/>
              <a:t>diferentes</a:t>
            </a:r>
            <a:r>
              <a:rPr lang="en-US" b="0" dirty="0"/>
              <a:t> </a:t>
            </a:r>
            <a:r>
              <a:rPr lang="en-US" b="0" dirty="0" err="1"/>
              <a:t>páginas</a:t>
            </a:r>
            <a:r>
              <a:rPr lang="en-US" b="0" dirty="0"/>
              <a:t>. </a:t>
            </a:r>
            <a:r>
              <a:rPr lang="en-US" b="0" dirty="0" err="1"/>
              <a:t>Visualizar</a:t>
            </a:r>
            <a:r>
              <a:rPr lang="en-US" b="0" dirty="0"/>
              <a:t> las </a:t>
            </a:r>
            <a:r>
              <a:rPr lang="en-US" b="0" dirty="0" err="1"/>
              <a:t>tarjetas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destinos</a:t>
            </a:r>
            <a:r>
              <a:rPr lang="en-US" b="0" dirty="0"/>
              <a:t> y </a:t>
            </a:r>
            <a:r>
              <a:rPr lang="en-US" b="0" dirty="0" err="1"/>
              <a:t>mostrar</a:t>
            </a:r>
            <a:r>
              <a:rPr lang="en-US" b="0" dirty="0"/>
              <a:t> </a:t>
            </a:r>
            <a:r>
              <a:rPr lang="en-US" b="0" dirty="0" err="1"/>
              <a:t>paginación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Acceder a la </a:t>
            </a:r>
            <a:r>
              <a:rPr lang="en-US" b="0" dirty="0" err="1"/>
              <a:t>página</a:t>
            </a:r>
            <a:r>
              <a:rPr lang="en-US" b="0" dirty="0"/>
              <a:t> de </a:t>
            </a:r>
            <a:r>
              <a:rPr lang="en-US" b="0" dirty="0" err="1"/>
              <a:t>detalles</a:t>
            </a:r>
            <a:r>
              <a:rPr lang="en-US" b="0" dirty="0"/>
              <a:t> de dos o </a:t>
            </a:r>
            <a:r>
              <a:rPr lang="en-US" b="0" dirty="0" err="1"/>
              <a:t>tres</a:t>
            </a:r>
            <a:r>
              <a:rPr lang="en-US" b="0" dirty="0"/>
              <a:t> </a:t>
            </a:r>
            <a:r>
              <a:rPr lang="en-US" b="0" dirty="0" err="1"/>
              <a:t>destinos</a:t>
            </a:r>
            <a:r>
              <a:rPr lang="en-US" b="0" dirty="0"/>
              <a:t>, </a:t>
            </a:r>
            <a:r>
              <a:rPr lang="en-US" b="0" dirty="0" err="1"/>
              <a:t>mostrando</a:t>
            </a:r>
            <a:r>
              <a:rPr lang="en-US" b="0" dirty="0"/>
              <a:t> la </a:t>
            </a:r>
            <a:r>
              <a:rPr lang="en-US" b="0" dirty="0" err="1"/>
              <a:t>funcionalidad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comentarios</a:t>
            </a:r>
            <a:r>
              <a:rPr lang="en-US" b="0" dirty="0"/>
              <a:t>.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Acceder a la </a:t>
            </a:r>
            <a:r>
              <a:rPr lang="en-US" b="0" dirty="0" err="1"/>
              <a:t>página</a:t>
            </a:r>
            <a:r>
              <a:rPr lang="en-US" b="0" dirty="0"/>
              <a:t> de Destinos para </a:t>
            </a:r>
            <a:r>
              <a:rPr lang="en-US" b="0" dirty="0" err="1"/>
              <a:t>probar</a:t>
            </a:r>
            <a:r>
              <a:rPr lang="en-US" b="0" dirty="0"/>
              <a:t> la </a:t>
            </a:r>
            <a:r>
              <a:rPr lang="en-US" b="0" dirty="0" err="1"/>
              <a:t>búsqueda</a:t>
            </a:r>
            <a:r>
              <a:rPr lang="en-US" b="0" dirty="0"/>
              <a:t> y 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filtrado</a:t>
            </a:r>
            <a:r>
              <a:rPr lang="en-US" b="0" dirty="0"/>
              <a:t>.</a:t>
            </a:r>
          </a:p>
          <a:p>
            <a:pPr marL="0" indent="0">
              <a:buNone/>
            </a:pPr>
            <a:r>
              <a:rPr lang="es-ES" b="0" dirty="0"/>
              <a:t>Filtro por tipo: seleccionar uno a uno todos los tipos y comprobar que solo salen resultados del tipo seleccionado</a:t>
            </a:r>
          </a:p>
          <a:p>
            <a:pPr marL="0" indent="0">
              <a:buNone/>
            </a:pPr>
            <a:r>
              <a:rPr lang="es-ES" b="0" dirty="0"/>
              <a:t>Búsqueda textual: Escribir “Toledo”</a:t>
            </a:r>
          </a:p>
          <a:p>
            <a:pPr marL="0" indent="0">
              <a:buNone/>
            </a:pPr>
            <a:r>
              <a:rPr lang="es-ES" b="0" dirty="0"/>
              <a:t>Presupuesto: Seleccionar rango "1000-2000€“</a:t>
            </a:r>
            <a:br>
              <a:rPr lang="es-ES" b="0" dirty="0"/>
            </a:br>
            <a:br>
              <a:rPr lang="es-ES" b="0" dirty="0"/>
            </a:br>
            <a:r>
              <a:rPr lang="es-ES" b="0" dirty="0"/>
              <a:t>4. Acceder a la página de Chatbot:</a:t>
            </a:r>
          </a:p>
          <a:p>
            <a:pPr marL="0" indent="0">
              <a:buNone/>
            </a:pPr>
            <a:r>
              <a:rPr lang="es-ES" b="0" dirty="0"/>
              <a:t>- Decir simplemente “Hola”, para demostrar que el </a:t>
            </a:r>
            <a:r>
              <a:rPr lang="es-ES" b="0" dirty="0" err="1"/>
              <a:t>bot</a:t>
            </a:r>
            <a:r>
              <a:rPr lang="es-ES" b="0" dirty="0"/>
              <a:t> ya sabe cuál es su tarea sin necesidad de indicársela.</a:t>
            </a:r>
            <a:br>
              <a:rPr lang="es-ES" b="0" dirty="0"/>
            </a:br>
            <a:r>
              <a:rPr lang="es-ES" b="0" dirty="0"/>
              <a:t>- Después probar las consultas sugeridas por la web, haciendo </a:t>
            </a:r>
            <a:r>
              <a:rPr lang="es-ES" b="0" dirty="0" err="1"/>
              <a:t>click</a:t>
            </a:r>
            <a:r>
              <a:rPr lang="es-ES" b="0" dirty="0"/>
              <a:t> en ellas se copiarán en el portapapeles.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2E228-4A43-8B77-5DE7-063EB173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FB5043-9A69-8317-71B4-15AC749B8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FF0BFA-48DA-3872-1082-A90DBF61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72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https://github.com/juanmariabravo/recomendador-viajes-ia-gsi</a:t>
            </a:r>
          </a:p>
        </p:txBody>
      </p:sp>
    </p:spTree>
    <p:extLst>
      <p:ext uri="{BB962C8B-B14F-4D97-AF65-F5344CB8AC3E}">
        <p14:creationId xmlns:p14="http://schemas.microsoft.com/office/powerpoint/2010/main" val="159817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sistema nos da una solución que nos permite elegir destinos entre miles de opciones sin perder horas en búsquedas. Además, nos ofrece un chatbot personalizado que se dedica específicamente a analizar las preferencias del usuario y ofrecerle recomendaciones personalizadas.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la </a:t>
            </a:r>
            <a:r>
              <a:rPr lang="en-US" dirty="0" err="1"/>
              <a:t>planificación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r>
              <a:rPr lang="en-US" dirty="0"/>
              <a:t>, </a:t>
            </a:r>
            <a:r>
              <a:rPr lang="en-US" dirty="0" err="1"/>
              <a:t>dividida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6 </a:t>
            </a:r>
            <a:r>
              <a:rPr lang="en-US" dirty="0" err="1"/>
              <a:t>fases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, que son: (</a:t>
            </a:r>
            <a:r>
              <a:rPr lang="en-US" dirty="0" err="1"/>
              <a:t>mencionar</a:t>
            </a:r>
            <a:r>
              <a:rPr lang="en-US" dirty="0"/>
              <a:t> las 6 </a:t>
            </a:r>
            <a:r>
              <a:rPr lang="en-US" dirty="0" err="1"/>
              <a:t>primeras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tecnologías usadas en este proyecto son:</a:t>
            </a:r>
          </a:p>
          <a:p>
            <a:pPr marL="171450" indent="-171450">
              <a:buFontTx/>
              <a:buChar char="-"/>
            </a:pPr>
            <a:r>
              <a:rPr lang="es-ES" dirty="0"/>
              <a:t>HTML, CSS y JavaScript para el </a:t>
            </a:r>
            <a:r>
              <a:rPr lang="es-ES" dirty="0" err="1"/>
              <a:t>frontend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JavaScript para el </a:t>
            </a:r>
            <a:r>
              <a:rPr lang="es-ES" dirty="0" err="1"/>
              <a:t>backend</a:t>
            </a:r>
            <a:r>
              <a:rPr lang="es-ES" dirty="0"/>
              <a:t>, que contiene la lógica de la navegación de las páginas y la gestión dinámica de los datos de los destinos turísticos.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Botpress</a:t>
            </a:r>
            <a:r>
              <a:rPr lang="es-ES" dirty="0"/>
              <a:t> para entrenar e integrar el chatbot como asistente virtual</a:t>
            </a:r>
          </a:p>
          <a:p>
            <a:pPr marL="171450" indent="-171450">
              <a:buFontTx/>
              <a:buChar char="-"/>
            </a:pPr>
            <a:r>
              <a:rPr lang="es-ES" dirty="0"/>
              <a:t>Un archivo JSON que contiene toda la información de los destinos turísticos.</a:t>
            </a:r>
          </a:p>
          <a:p>
            <a:pPr marL="171450" indent="-171450">
              <a:buFontTx/>
              <a:buChar char="-"/>
            </a:pPr>
            <a:r>
              <a:rPr lang="es-ES" dirty="0"/>
              <a:t>GitHub para la gestión del código y el control de versiones.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/>
              <a:t>En los requisitos definidos al principio del proyecto encontramos:</a:t>
            </a:r>
          </a:p>
          <a:p>
            <a:r>
              <a:rPr lang="es-ES" b="1" dirty="0"/>
              <a:t>Requisitos Funcionales</a:t>
            </a:r>
          </a:p>
          <a:p>
            <a:pPr marL="171450" indent="-171450">
              <a:buFontTx/>
              <a:buChar char="-"/>
            </a:pPr>
            <a:r>
              <a:rPr lang="es-ES" dirty="0"/>
              <a:t>Interacción fluida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usuario debe poder interactuar con el chatbot a través de texto.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chatbot debe comprender y responder a las preguntas eficientemente.</a:t>
            </a:r>
          </a:p>
          <a:p>
            <a:pPr marL="171450" indent="-171450">
              <a:buFontTx/>
              <a:buChar char="-"/>
            </a:pPr>
            <a:r>
              <a:rPr lang="es-ES" dirty="0"/>
              <a:t>Recomendaciones personalizadas: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sistema debe realizar preguntas clave para conocer las preferencias del usuario.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chatbot debe adaptar destinos según preferencias y respuestas del usuario.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Las recomendaciones deben incluir información básica del destino.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sistema debe mostrar recomendaciones de destinos basadas en las respuestas del usuario.</a:t>
            </a:r>
          </a:p>
          <a:p>
            <a:pPr marL="171450" indent="-171450">
              <a:buFontTx/>
              <a:buChar char="-"/>
            </a:pPr>
            <a:r>
              <a:rPr lang="es-ES" dirty="0"/>
              <a:t>Reinicio de consultas: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usuario debe poder reiniciar el proceso de consulta en cualquier momento.</a:t>
            </a:r>
          </a:p>
          <a:p>
            <a:pPr marL="171450" indent="-171450">
              <a:buFontTx/>
              <a:buChar char="-"/>
            </a:pPr>
            <a:r>
              <a:rPr lang="es-ES" dirty="0"/>
              <a:t>Búsqueda avanzada y filtrado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Los usuarios deben poder filtrar la información de destinos por tipo de actividades y por precio.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plataforma debe contar con funcionalidades de búsqueda avanzada para facilitar a los usuarios la localización de destinos específicos y la comparación entre diferentes opciones.</a:t>
            </a:r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sz="1200" b="1" dirty="0"/>
              <a:t>Requisitos No Funcionales</a:t>
            </a:r>
          </a:p>
          <a:p>
            <a:pPr marL="171450" indent="-171450">
              <a:buFontTx/>
              <a:buChar char="-"/>
            </a:pPr>
            <a:r>
              <a:rPr lang="es-ES" dirty="0"/>
              <a:t>Fácil navegación y usabilidad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interfaz debe ser amigable, intuitiva y accesible para distintos perfiles de usuario.</a:t>
            </a:r>
          </a:p>
          <a:p>
            <a:pPr marL="171450" indent="-171450">
              <a:buFontTx/>
              <a:buChar char="-"/>
            </a:pPr>
            <a:r>
              <a:rPr lang="es-ES" dirty="0"/>
              <a:t>Tiempos de respuesta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El chatbot debe comprender y responder preguntas eficientemente.</a:t>
            </a:r>
          </a:p>
          <a:p>
            <a:pPr marL="171450" indent="-171450">
              <a:buFontTx/>
              <a:buChar char="-"/>
            </a:pPr>
            <a:r>
              <a:rPr lang="es-ES" dirty="0"/>
              <a:t>Adaptabilidad y accesibilidad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plataforma debe ser accesible desde dispositivos móviles y escritorios.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interfaz debe adaptarse a los distintos tamaños y formatos de pantalla (responsive)</a:t>
            </a:r>
          </a:p>
          <a:p>
            <a:pPr marL="171450" indent="-171450">
              <a:buFontTx/>
              <a:buChar char="-"/>
            </a:pPr>
            <a:r>
              <a:rPr lang="es-ES" dirty="0"/>
              <a:t>Base de datos robusta: 	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La información de destinos turísticos debe estar bien organizada y actualizada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</a:t>
            </a:r>
            <a:r>
              <a:rPr lang="en-US" dirty="0" err="1"/>
              <a:t>comenzar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la </a:t>
            </a:r>
            <a:r>
              <a:rPr lang="en-US" dirty="0" err="1"/>
              <a:t>parte</a:t>
            </a:r>
            <a:r>
              <a:rPr lang="en-US" dirty="0"/>
              <a:t> visible de la web, se </a:t>
            </a:r>
            <a:r>
              <a:rPr lang="en-US" dirty="0" err="1"/>
              <a:t>realizaron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bocetos</a:t>
            </a:r>
            <a:r>
              <a:rPr lang="en-US" dirty="0"/>
              <a:t> de baja </a:t>
            </a:r>
            <a:r>
              <a:rPr lang="en-US" dirty="0" err="1"/>
              <a:t>fidelidad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iban</a:t>
            </a:r>
            <a:r>
              <a:rPr lang="en-US" dirty="0"/>
              <a:t> a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estructuradas</a:t>
            </a:r>
            <a:r>
              <a:rPr lang="en-US" dirty="0"/>
              <a:t> las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de la web.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la </a:t>
            </a:r>
            <a:r>
              <a:rPr lang="en-US" dirty="0" err="1"/>
              <a:t>página</a:t>
            </a:r>
            <a:r>
              <a:rPr lang="en-US" dirty="0"/>
              <a:t> principal de </a:t>
            </a:r>
            <a:r>
              <a:rPr lang="en-US" dirty="0" err="1"/>
              <a:t>Inicio</a:t>
            </a:r>
            <a:r>
              <a:rPr lang="en-US" dirty="0"/>
              <a:t>, la </a:t>
            </a:r>
            <a:r>
              <a:rPr lang="en-US" dirty="0" err="1"/>
              <a:t>disposición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destinos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tarjetas</a:t>
            </a:r>
            <a:r>
              <a:rPr lang="en-US" dirty="0"/>
              <a:t> y la </a:t>
            </a:r>
            <a:r>
              <a:rPr lang="en-US" dirty="0" err="1"/>
              <a:t>ventana</a:t>
            </a:r>
            <a:r>
              <a:rPr lang="en-US" dirty="0"/>
              <a:t> del chatbot.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he </a:t>
            </a:r>
            <a:r>
              <a:rPr lang="en-US" dirty="0" err="1"/>
              <a:t>mencionado</a:t>
            </a:r>
            <a:r>
              <a:rPr lang="en-US" dirty="0"/>
              <a:t> antes, la base de </a:t>
            </a:r>
            <a:r>
              <a:rPr lang="en-US" dirty="0" err="1"/>
              <a:t>datos</a:t>
            </a:r>
            <a:r>
              <a:rPr lang="en-US" dirty="0"/>
              <a:t> se ha </a:t>
            </a:r>
            <a:r>
              <a:rPr lang="en-US" dirty="0" err="1"/>
              <a:t>construido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JSON, </a:t>
            </a:r>
            <a:r>
              <a:rPr lang="en-US" dirty="0" err="1"/>
              <a:t>ya</a:t>
            </a:r>
            <a:r>
              <a:rPr lang="en-US" dirty="0"/>
              <a:t> que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suficiente</a:t>
            </a:r>
            <a:r>
              <a:rPr lang="en-US" dirty="0"/>
              <a:t>. Este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destinos</a:t>
            </a:r>
            <a:r>
              <a:rPr lang="en-US" dirty="0"/>
              <a:t>, que </a:t>
            </a:r>
            <a:r>
              <a:rPr lang="en-US" dirty="0" err="1"/>
              <a:t>contienen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, un </a:t>
            </a:r>
            <a:r>
              <a:rPr lang="en-US" dirty="0" err="1"/>
              <a:t>identificador</a:t>
            </a:r>
            <a:r>
              <a:rPr lang="en-US" dirty="0"/>
              <a:t>, un </a:t>
            </a:r>
            <a:r>
              <a:rPr lang="en-US" dirty="0" err="1"/>
              <a:t>nombre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descripción</a:t>
            </a:r>
            <a:r>
              <a:rPr lang="en-US" dirty="0"/>
              <a:t>, un </a:t>
            </a:r>
            <a:r>
              <a:rPr lang="en-US" dirty="0" err="1"/>
              <a:t>precio</a:t>
            </a:r>
            <a:r>
              <a:rPr lang="en-US" dirty="0"/>
              <a:t>…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,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destino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de puntos de </a:t>
            </a:r>
            <a:r>
              <a:rPr lang="en-US" dirty="0" err="1"/>
              <a:t>interés</a:t>
            </a:r>
            <a:r>
              <a:rPr lang="en-US" dirty="0"/>
              <a:t>, de </a:t>
            </a:r>
            <a:r>
              <a:rPr lang="en-US" dirty="0" err="1"/>
              <a:t>actividades</a:t>
            </a:r>
            <a:r>
              <a:rPr lang="en-US" dirty="0"/>
              <a:t> a </a:t>
            </a:r>
            <a:r>
              <a:rPr lang="en-US" dirty="0" err="1"/>
              <a:t>realizar</a:t>
            </a:r>
            <a:r>
              <a:rPr lang="en-US" dirty="0"/>
              <a:t>, de </a:t>
            </a:r>
            <a:r>
              <a:rPr lang="en-US" dirty="0" err="1"/>
              <a:t>comentarios</a:t>
            </a:r>
            <a:r>
              <a:rPr lang="en-US" dirty="0"/>
              <a:t> de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y de la </a:t>
            </a:r>
            <a:r>
              <a:rPr lang="en-US" dirty="0" err="1"/>
              <a:t>ubicación</a:t>
            </a:r>
            <a:r>
              <a:rPr lang="en-US" dirty="0"/>
              <a:t> y </a:t>
            </a:r>
            <a:r>
              <a:rPr lang="en-US" dirty="0" err="1"/>
              <a:t>horarios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pasar a la </a:t>
            </a:r>
            <a:r>
              <a:rPr lang="en-US" dirty="0" err="1"/>
              <a:t>demostración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que la web ha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diseñada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que </a:t>
            </a:r>
            <a:r>
              <a:rPr lang="en-US" dirty="0" err="1"/>
              <a:t>existen</a:t>
            </a:r>
            <a:r>
              <a:rPr lang="en-US" dirty="0"/>
              <a:t>. En 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 la web se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perfectamente</a:t>
            </a:r>
            <a:r>
              <a:rPr lang="en-US" dirty="0"/>
              <a:t> al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pantalla</a:t>
            </a:r>
            <a:r>
              <a:rPr lang="en-US" dirty="0"/>
              <a:t> de un </a:t>
            </a:r>
            <a:r>
              <a:rPr lang="en-US" dirty="0" err="1"/>
              <a:t>dispositivo</a:t>
            </a:r>
            <a:r>
              <a:rPr lang="en-US" dirty="0"/>
              <a:t> </a:t>
            </a:r>
            <a:r>
              <a:rPr lang="en-US" dirty="0" err="1"/>
              <a:t>móvil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con Android.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continuación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acceder a la web para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funcionalidades</a:t>
            </a:r>
            <a:r>
              <a:rPr lang="en-US" dirty="0"/>
              <a:t>.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sugerencias</a:t>
            </a:r>
            <a:r>
              <a:rPr lang="en-US" dirty="0"/>
              <a:t> de prompts que le </a:t>
            </a:r>
            <a:r>
              <a:rPr lang="en-US" dirty="0" err="1"/>
              <a:t>introduciremos</a:t>
            </a:r>
            <a:r>
              <a:rPr lang="en-US" dirty="0"/>
              <a:t> al chatbot para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E2D187-93AF-C1D6-3863-F21EF2521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3D32B4-90C7-607A-CBF4-3106633B5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0880D761-8573-5022-CCDD-0C631FB83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CD5FBFC0-293C-7825-34FF-09562FA52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4BFAE2-C726-76C4-C8F9-995583DF4B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69546-3610-2650-18CF-8400B85A3F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Marcador de pie de página 1">
            <a:extLst>
              <a:ext uri="{FF2B5EF4-FFF2-40B4-BE49-F238E27FC236}">
                <a16:creationId xmlns:a16="http://schemas.microsoft.com/office/drawing/2014/main" id="{48CE94E7-8DF1-D16E-2059-592341885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E96CE9F6-8CA8-C17C-87FB-06346D02B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E31176EE-F03A-FC92-30C3-8D2BAB841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C0AB29F5-F374-A04A-D13A-BB16429F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D4214537-56EA-7E39-E07E-E6CC196E0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DFC6C43E-34CF-2EF7-9409-A8CCE70C0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FAA45F4-47FE-AA73-67AF-9F191DA93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38BA0BB0-3AAE-CAD2-3958-FFB9D54B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5CFABA50-463A-8120-DC58-4B5CC95E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674A45A-53DC-B1D0-EF54-C9673580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462121B8-EBE3-F7B2-9212-46B5932BE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2F3801B9-12A7-BF0E-571D-B54727130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6575D65A-D15B-FA73-E7B8-8BFC5C3FF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5FD03170-F701-550B-88E6-6A89F648A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9679ABC-C9E4-ACD8-F15B-BB5474D19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A5CEE34A-4B89-DCD2-F924-B724DDB3E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85C465-A796-6DB7-FBE0-F0A565546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286" y="7627938"/>
            <a:ext cx="695347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B401B4-9ADA-EC95-3E22-14D000DB4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054ED2-9B00-49FF-8551-F78DA00ED68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rc/frontend-web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mariabravo/recomendador-viajes-ia-gs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amma.app/" TargetMode="External"/><Relationship Id="rId4" Type="http://schemas.openxmlformats.org/officeDocument/2006/relationships/hyperlink" Target="https://app.botpress.clou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6FAF989-4E83-5C42-CAE0-378F00BA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832" t="11882" r="13584" b="18079"/>
          <a:stretch/>
        </p:blipFill>
        <p:spPr>
          <a:xfrm>
            <a:off x="8491728" y="4569724"/>
            <a:ext cx="5791200" cy="572414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37837"/>
            <a:ext cx="4579620" cy="1112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0925" y="3184343"/>
            <a:ext cx="11267581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s-ES" sz="40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recomendador de viajes y destinos turísticos con chatbot interactivo</a:t>
            </a:r>
            <a:endParaRPr lang="es-ES" sz="4000" noProof="0" dirty="0"/>
          </a:p>
        </p:txBody>
      </p:sp>
      <p:sp>
        <p:nvSpPr>
          <p:cNvPr id="7" name="Text 4"/>
          <p:cNvSpPr/>
          <p:nvPr/>
        </p:nvSpPr>
        <p:spPr>
          <a:xfrm>
            <a:off x="730925" y="5447467"/>
            <a:ext cx="38410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Juan María Bravo López</a:t>
            </a:r>
            <a:endParaRPr lang="es-ES" sz="2200" noProof="0" dirty="0"/>
          </a:p>
        </p:txBody>
      </p:sp>
      <p:pic>
        <p:nvPicPr>
          <p:cNvPr id="1028" name="Picture 4" descr="ESI Ciudad Real - Escuela Superior de Informática de UCLM">
            <a:extLst>
              <a:ext uri="{FF2B5EF4-FFF2-40B4-BE49-F238E27FC236}">
                <a16:creationId xmlns:a16="http://schemas.microsoft.com/office/drawing/2014/main" id="{47DEE4C2-B501-13DA-FD21-0E286EB0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4" y="6728163"/>
            <a:ext cx="4825813" cy="10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0FEE2AE-F996-355A-BF20-D5FA2444C1D9}"/>
              </a:ext>
            </a:extLst>
          </p:cNvPr>
          <p:cNvSpPr/>
          <p:nvPr/>
        </p:nvSpPr>
        <p:spPr>
          <a:xfrm>
            <a:off x="730924" y="5996702"/>
            <a:ext cx="38410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220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7</a:t>
            </a:r>
            <a:r>
              <a:rPr lang="es-ES" sz="22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de mayo de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788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ES" sz="44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vIAjeros</a:t>
            </a:r>
            <a:r>
              <a:rPr lang="es-ES" sz="4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. Demostración de uso</a:t>
            </a:r>
            <a:endParaRPr lang="es-ES" sz="4400" noProof="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1710809"/>
            <a:ext cx="13139261" cy="57402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5569" y="769060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s-ES" sz="1650" noProof="0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E848298C-65DB-E8D3-B658-894CD3F52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333038" y="7627938"/>
            <a:ext cx="3290887" cy="438150"/>
          </a:xfrm>
        </p:spPr>
        <p:txBody>
          <a:bodyPr/>
          <a:lstStyle/>
          <a:p>
            <a:fld id="{1B054ED2-9B00-49FF-8551-F78DA00ED680}" type="slidenum">
              <a:rPr lang="es-ES" noProof="0" smtClean="0"/>
              <a:t>10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33D44-6BCC-BFFD-DB72-1E4CA9B1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269406B-C9AC-F5AE-44BC-C93D177F94A7}"/>
              </a:ext>
            </a:extLst>
          </p:cNvPr>
          <p:cNvSpPr/>
          <p:nvPr/>
        </p:nvSpPr>
        <p:spPr>
          <a:xfrm>
            <a:off x="-127322" y="-185195"/>
            <a:ext cx="15185985" cy="8854633"/>
          </a:xfrm>
          <a:prstGeom prst="rect">
            <a:avLst/>
          </a:prstGeom>
          <a:solidFill>
            <a:srgbClr val="E5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7E7F6D-CF94-2D3D-E849-808F34975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noProof="0" smtClean="0"/>
              <a:t>11</a:t>
            </a:fld>
            <a:endParaRPr lang="es-ES" noProof="0" dirty="0"/>
          </a:p>
        </p:txBody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73ED29AD-A250-98AC-65A6-DA8876274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8931" y="7318720"/>
            <a:ext cx="6953477" cy="438150"/>
          </a:xfr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18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Juan María Bravo López</a:t>
            </a:r>
          </a:p>
          <a:p>
            <a:pPr>
              <a:lnSpc>
                <a:spcPts val="3100"/>
              </a:lnSpc>
            </a:pPr>
            <a:r>
              <a:rPr lang="es-ES" sz="14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Escuela Superior de Informática  - Universidad de Castilla La Mancha</a:t>
            </a:r>
            <a:endParaRPr lang="es-ES" sz="1800" noProof="0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88531E9-166F-975D-EAE2-46F55DA620F4}"/>
              </a:ext>
            </a:extLst>
          </p:cNvPr>
          <p:cNvSpPr/>
          <p:nvPr/>
        </p:nvSpPr>
        <p:spPr>
          <a:xfrm>
            <a:off x="3433224" y="614803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5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Bibliografía y Referencias</a:t>
            </a:r>
            <a:endParaRPr lang="es-ES" sz="54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E7749A5A-CFB2-ADAD-98A7-EF53C6357370}"/>
              </a:ext>
            </a:extLst>
          </p:cNvPr>
          <p:cNvSpPr/>
          <p:nvPr/>
        </p:nvSpPr>
        <p:spPr>
          <a:xfrm>
            <a:off x="1173477" y="1623037"/>
            <a:ext cx="12283440" cy="547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Repositorio de GitHub: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3"/>
              </a:rPr>
              <a:t>https://github.com/juanmariabravo/recomendador-viajes-ia-gsi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Página web de </a:t>
            </a: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Botpress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: </a:t>
            </a:r>
            <a:r>
              <a:rPr lang="es-ES" sz="2800" b="1" i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Botpress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 (s. f.). 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4"/>
              </a:rPr>
              <a:t>https://app.botpress.cloud/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457200" indent="-457200">
              <a:lnSpc>
                <a:spcPts val="5500"/>
              </a:lnSpc>
              <a:buFont typeface="Wingdings" panose="05000000000000000000" pitchFamily="2" charset="2"/>
              <a:buChar char="§"/>
            </a:pP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Gamma.app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 (</a:t>
            </a:r>
            <a:r>
              <a:rPr lang="es-ES" sz="2800" b="1" noProof="0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n.d</a:t>
            </a: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.). Presentaciones instantáneas, sitios web y más con IA</a:t>
            </a:r>
            <a:b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s-ES" sz="28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hlinkClick r:id="rId5"/>
              </a:rPr>
              <a:t>https://gamma.app/</a:t>
            </a: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>
              <a:lnSpc>
                <a:spcPts val="5500"/>
              </a:lnSpc>
            </a:pPr>
            <a:endParaRPr lang="es-ES" sz="2800" b="1" noProof="0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s-ES" sz="2800" noProof="0" dirty="0"/>
          </a:p>
        </p:txBody>
      </p:sp>
    </p:spTree>
    <p:extLst>
      <p:ext uri="{BB962C8B-B14F-4D97-AF65-F5344CB8AC3E}">
        <p14:creationId xmlns:p14="http://schemas.microsoft.com/office/powerpoint/2010/main" val="15218203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8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CC07F56-7398-2C55-EECE-EAEEACD46CC5}"/>
              </a:ext>
            </a:extLst>
          </p:cNvPr>
          <p:cNvSpPr/>
          <p:nvPr/>
        </p:nvSpPr>
        <p:spPr>
          <a:xfrm>
            <a:off x="-127322" y="-185195"/>
            <a:ext cx="15185985" cy="8854633"/>
          </a:xfrm>
          <a:prstGeom prst="rect">
            <a:avLst/>
          </a:prstGeom>
          <a:solidFill>
            <a:srgbClr val="E5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09CC7A-0E3E-142E-910D-5918C4337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054ED2-9B00-49FF-8551-F78DA00ED680}" type="slidenum">
              <a:rPr lang="es-ES" noProof="0" smtClean="0"/>
              <a:t>12</a:t>
            </a:fld>
            <a:endParaRPr lang="es-ES" noProof="0" dirty="0"/>
          </a:p>
        </p:txBody>
      </p:sp>
      <p:sp>
        <p:nvSpPr>
          <p:cNvPr id="5" name="Marcador de pie de página 1">
            <a:extLst>
              <a:ext uri="{FF2B5EF4-FFF2-40B4-BE49-F238E27FC236}">
                <a16:creationId xmlns:a16="http://schemas.microsoft.com/office/drawing/2014/main" id="{87F019C1-DED7-5D70-ED51-4C6E73EE0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8931" y="7318720"/>
            <a:ext cx="6953477" cy="438150"/>
          </a:xfr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ES" sz="1800" b="1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Juan María Bravo López</a:t>
            </a:r>
          </a:p>
          <a:p>
            <a:pPr>
              <a:lnSpc>
                <a:spcPts val="3100"/>
              </a:lnSpc>
            </a:pPr>
            <a:r>
              <a:rPr lang="es-ES" sz="1400" noProof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Escuela Superior de Informática  - Universidad de Castilla La Mancha</a:t>
            </a:r>
            <a:endParaRPr lang="es-ES" sz="1800" noProof="0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9D59CD5-F983-60E6-B635-0966093FE673}"/>
              </a:ext>
            </a:extLst>
          </p:cNvPr>
          <p:cNvSpPr/>
          <p:nvPr/>
        </p:nvSpPr>
        <p:spPr>
          <a:xfrm>
            <a:off x="3433224" y="614803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5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Gracias por su atención</a:t>
            </a:r>
            <a:endParaRPr lang="es-ES" sz="54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6385658D-3971-F00C-3594-71BBEDB3FA64}"/>
              </a:ext>
            </a:extLst>
          </p:cNvPr>
          <p:cNvSpPr/>
          <p:nvPr/>
        </p:nvSpPr>
        <p:spPr>
          <a:xfrm>
            <a:off x="3433222" y="6403464"/>
            <a:ext cx="7763947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s-ES" sz="44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¿Alguna pregunta?</a:t>
            </a:r>
            <a:endParaRPr lang="es-ES" sz="4400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7C911E-8CB4-CC7B-2F81-1E3AD19A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6" y="1473398"/>
            <a:ext cx="1375602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33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9591"/>
            <a:ext cx="67389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Introducción al Proyecto</a:t>
            </a:r>
            <a:endParaRPr lang="es-ES" sz="46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25740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60592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51879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 Principal</a:t>
            </a:r>
            <a:endParaRPr lang="es-ES" sz="2300" noProof="0" dirty="0"/>
          </a:p>
        </p:txBody>
      </p:sp>
      <p:sp>
        <p:nvSpPr>
          <p:cNvPr id="7" name="Text 3"/>
          <p:cNvSpPr/>
          <p:nvPr/>
        </p:nvSpPr>
        <p:spPr>
          <a:xfrm>
            <a:off x="1530906" y="3160038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plataforma web que ayude a usuarios a elegir destinos turísticos basados en sus preferencias.</a:t>
            </a:r>
            <a:endParaRPr lang="es-ES" sz="1750" noProof="0" dirty="0"/>
          </a:p>
        </p:txBody>
      </p:sp>
      <p:sp>
        <p:nvSpPr>
          <p:cNvPr id="8" name="Shape 4"/>
          <p:cNvSpPr/>
          <p:nvPr/>
        </p:nvSpPr>
        <p:spPr>
          <a:xfrm>
            <a:off x="4713803" y="25740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61" y="260592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651879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 Interactivo</a:t>
            </a:r>
            <a:endParaRPr lang="es-ES" sz="2300" noProof="0" dirty="0"/>
          </a:p>
        </p:txBody>
      </p:sp>
      <p:sp>
        <p:nvSpPr>
          <p:cNvPr id="11" name="Text 6"/>
          <p:cNvSpPr/>
          <p:nvPr/>
        </p:nvSpPr>
        <p:spPr>
          <a:xfrm>
            <a:off x="5450919" y="3160038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asistente virtual que realice preguntas para obtener información relevante del usuario</a:t>
            </a:r>
            <a:endParaRPr lang="es-ES" sz="1750" noProof="0" dirty="0"/>
          </a:p>
        </p:txBody>
      </p:sp>
      <p:sp>
        <p:nvSpPr>
          <p:cNvPr id="12" name="Shape 7"/>
          <p:cNvSpPr/>
          <p:nvPr/>
        </p:nvSpPr>
        <p:spPr>
          <a:xfrm>
            <a:off x="793790" y="54281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60087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06045"/>
            <a:ext cx="45972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Recomendaciones Personalizadas</a:t>
            </a:r>
            <a:endParaRPr lang="es-ES" sz="2300" noProof="0" dirty="0"/>
          </a:p>
        </p:txBody>
      </p:sp>
      <p:sp>
        <p:nvSpPr>
          <p:cNvPr id="15" name="Text 9"/>
          <p:cNvSpPr/>
          <p:nvPr/>
        </p:nvSpPr>
        <p:spPr>
          <a:xfrm>
            <a:off x="1530906" y="60142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Ofrecer destinos turísticos adaptados a los gustos y necesidades específicas de cada usuario.</a:t>
            </a:r>
            <a:endParaRPr lang="es-ES" sz="1750" noProof="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752" y="392311"/>
            <a:ext cx="7558127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Planificación del Proyecto</a:t>
            </a:r>
          </a:p>
        </p:txBody>
      </p:sp>
      <p:sp>
        <p:nvSpPr>
          <p:cNvPr id="3" name="Shape 1"/>
          <p:cNvSpPr/>
          <p:nvPr/>
        </p:nvSpPr>
        <p:spPr>
          <a:xfrm>
            <a:off x="659011" y="1711321"/>
            <a:ext cx="15240" cy="554400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4" name="Shape 2"/>
          <p:cNvSpPr/>
          <p:nvPr/>
        </p:nvSpPr>
        <p:spPr>
          <a:xfrm>
            <a:off x="804089" y="1644065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5" name="Shape 3"/>
          <p:cNvSpPr/>
          <p:nvPr/>
        </p:nvSpPr>
        <p:spPr>
          <a:xfrm>
            <a:off x="498693" y="1491427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" y="1511429"/>
            <a:ext cx="224433" cy="2805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71600" y="1540361"/>
            <a:ext cx="219063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1: Ideación y Alcance</a:t>
            </a:r>
            <a:endParaRPr lang="es-ES" sz="2400" noProof="0" dirty="0"/>
          </a:p>
        </p:txBody>
      </p:sp>
      <p:sp>
        <p:nvSpPr>
          <p:cNvPr id="8" name="Text 5"/>
          <p:cNvSpPr/>
          <p:nvPr/>
        </p:nvSpPr>
        <p:spPr>
          <a:xfrm>
            <a:off x="1371600" y="1859568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24 - 28 de febrero. Definir el enfoque del proyecto y elegir herramientas.</a:t>
            </a:r>
            <a:endParaRPr lang="es-ES" sz="1600" noProof="0" dirty="0"/>
          </a:p>
        </p:txBody>
      </p:sp>
      <p:sp>
        <p:nvSpPr>
          <p:cNvPr id="9" name="Shape 6"/>
          <p:cNvSpPr/>
          <p:nvPr/>
        </p:nvSpPr>
        <p:spPr>
          <a:xfrm>
            <a:off x="804089" y="2440221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0" name="Shape 7"/>
          <p:cNvSpPr/>
          <p:nvPr/>
        </p:nvSpPr>
        <p:spPr>
          <a:xfrm>
            <a:off x="498693" y="2287583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2307586"/>
            <a:ext cx="224433" cy="28051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71600" y="2336518"/>
            <a:ext cx="253388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2: Planificación y Diseño</a:t>
            </a:r>
            <a:endParaRPr lang="es-ES" sz="2400" noProof="0" dirty="0"/>
          </a:p>
        </p:txBody>
      </p:sp>
      <p:sp>
        <p:nvSpPr>
          <p:cNvPr id="13" name="Text 9"/>
          <p:cNvSpPr/>
          <p:nvPr/>
        </p:nvSpPr>
        <p:spPr>
          <a:xfrm>
            <a:off x="1371600" y="2655724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 de febrero - 3 marzo. Definir arquitectura del proyecto y plan de trabajo. Crear repositorio de GitHub.</a:t>
            </a:r>
            <a:endParaRPr lang="es-ES" sz="1600" noProof="0" dirty="0"/>
          </a:p>
        </p:txBody>
      </p:sp>
      <p:sp>
        <p:nvSpPr>
          <p:cNvPr id="14" name="Shape 10"/>
          <p:cNvSpPr/>
          <p:nvPr/>
        </p:nvSpPr>
        <p:spPr>
          <a:xfrm>
            <a:off x="804089" y="3250164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5" name="Shape 11"/>
          <p:cNvSpPr/>
          <p:nvPr/>
        </p:nvSpPr>
        <p:spPr>
          <a:xfrm>
            <a:off x="498693" y="3097526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5" y="3117528"/>
            <a:ext cx="224433" cy="2805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71600" y="3146460"/>
            <a:ext cx="211383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3: Desarrollo Inicial</a:t>
            </a:r>
            <a:endParaRPr lang="es-ES" sz="2400" noProof="0" dirty="0"/>
          </a:p>
        </p:txBody>
      </p:sp>
      <p:sp>
        <p:nvSpPr>
          <p:cNvPr id="18" name="Text 13"/>
          <p:cNvSpPr/>
          <p:nvPr/>
        </p:nvSpPr>
        <p:spPr>
          <a:xfrm>
            <a:off x="1371600" y="3465667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3 - 20 de marzo. Programar las funciones básicas y realizar primeras pruebas.</a:t>
            </a:r>
            <a:endParaRPr lang="es-ES" sz="1600" noProof="0" dirty="0"/>
          </a:p>
        </p:txBody>
      </p:sp>
      <p:sp>
        <p:nvSpPr>
          <p:cNvPr id="19" name="Shape 14"/>
          <p:cNvSpPr/>
          <p:nvPr/>
        </p:nvSpPr>
        <p:spPr>
          <a:xfrm>
            <a:off x="804089" y="4019466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20" name="Shape 15"/>
          <p:cNvSpPr/>
          <p:nvPr/>
        </p:nvSpPr>
        <p:spPr>
          <a:xfrm>
            <a:off x="498693" y="3866828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35" y="3886831"/>
            <a:ext cx="224433" cy="2805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371600" y="3915763"/>
            <a:ext cx="2371249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4: Desarrollo Avanzado</a:t>
            </a:r>
            <a:endParaRPr lang="es-ES" sz="2400" noProof="0" dirty="0"/>
          </a:p>
        </p:txBody>
      </p:sp>
      <p:sp>
        <p:nvSpPr>
          <p:cNvPr id="23" name="Text 17"/>
          <p:cNvSpPr/>
          <p:nvPr/>
        </p:nvSpPr>
        <p:spPr>
          <a:xfrm>
            <a:off x="1371600" y="4234969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de marzo - 5 abril. Completar el desarrollo, integrar funciones adicionales.</a:t>
            </a:r>
            <a:endParaRPr lang="es-ES" sz="1600" noProof="0" dirty="0"/>
          </a:p>
        </p:txBody>
      </p:sp>
      <p:sp>
        <p:nvSpPr>
          <p:cNvPr id="24" name="Shape 18"/>
          <p:cNvSpPr/>
          <p:nvPr/>
        </p:nvSpPr>
        <p:spPr>
          <a:xfrm>
            <a:off x="804089" y="4819249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25" name="Shape 19"/>
          <p:cNvSpPr/>
          <p:nvPr/>
        </p:nvSpPr>
        <p:spPr>
          <a:xfrm>
            <a:off x="498693" y="4666611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5" y="4686613"/>
            <a:ext cx="224433" cy="28051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371600" y="4715545"/>
            <a:ext cx="248602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5: Pruebas y Depuración</a:t>
            </a:r>
            <a:endParaRPr lang="es-ES" sz="2400" noProof="0" dirty="0"/>
          </a:p>
        </p:txBody>
      </p:sp>
      <p:sp>
        <p:nvSpPr>
          <p:cNvPr id="28" name="Text 21"/>
          <p:cNvSpPr/>
          <p:nvPr/>
        </p:nvSpPr>
        <p:spPr>
          <a:xfrm>
            <a:off x="1371600" y="5034752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5 - 14 de abril. Probar, depurar y optimizar el código.</a:t>
            </a:r>
            <a:endParaRPr lang="es-ES" sz="1600" noProof="0" dirty="0"/>
          </a:p>
        </p:txBody>
      </p:sp>
      <p:sp>
        <p:nvSpPr>
          <p:cNvPr id="29" name="Shape 22"/>
          <p:cNvSpPr/>
          <p:nvPr/>
        </p:nvSpPr>
        <p:spPr>
          <a:xfrm>
            <a:off x="804089" y="5578391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30" name="Shape 23"/>
          <p:cNvSpPr/>
          <p:nvPr/>
        </p:nvSpPr>
        <p:spPr>
          <a:xfrm>
            <a:off x="498693" y="5425753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35" y="5445756"/>
            <a:ext cx="224433" cy="28051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71600" y="5474688"/>
            <a:ext cx="285952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6: Documentación y Informe</a:t>
            </a:r>
            <a:endParaRPr lang="es-ES" sz="2400" noProof="0" dirty="0"/>
          </a:p>
        </p:txBody>
      </p:sp>
      <p:sp>
        <p:nvSpPr>
          <p:cNvPr id="33" name="Text 25"/>
          <p:cNvSpPr/>
          <p:nvPr/>
        </p:nvSpPr>
        <p:spPr>
          <a:xfrm>
            <a:off x="1371600" y="5793894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14 - 20 de abril. Redactar informe final y documentar el código.</a:t>
            </a:r>
            <a:endParaRPr lang="es-ES" sz="1600" noProof="0" dirty="0"/>
          </a:p>
        </p:txBody>
      </p:sp>
      <p:sp>
        <p:nvSpPr>
          <p:cNvPr id="34" name="Shape 26"/>
          <p:cNvSpPr/>
          <p:nvPr/>
        </p:nvSpPr>
        <p:spPr>
          <a:xfrm>
            <a:off x="804089" y="6368014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35" name="Shape 27"/>
          <p:cNvSpPr/>
          <p:nvPr/>
        </p:nvSpPr>
        <p:spPr>
          <a:xfrm>
            <a:off x="498693" y="6215376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35" y="6235378"/>
            <a:ext cx="224433" cy="280511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1371600" y="6264310"/>
            <a:ext cx="256532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7: Presentación y Entrega</a:t>
            </a:r>
            <a:endParaRPr lang="es-ES" sz="2400" noProof="0" dirty="0"/>
          </a:p>
        </p:txBody>
      </p:sp>
      <p:sp>
        <p:nvSpPr>
          <p:cNvPr id="38" name="Text 29"/>
          <p:cNvSpPr/>
          <p:nvPr/>
        </p:nvSpPr>
        <p:spPr>
          <a:xfrm>
            <a:off x="1371600" y="6583517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20 - 25 de abril. Revisar y entregar el proyecto.</a:t>
            </a:r>
            <a:endParaRPr lang="es-ES" sz="1600" noProof="0" dirty="0"/>
          </a:p>
        </p:txBody>
      </p:sp>
      <p:sp>
        <p:nvSpPr>
          <p:cNvPr id="39" name="Shape 30"/>
          <p:cNvSpPr/>
          <p:nvPr/>
        </p:nvSpPr>
        <p:spPr>
          <a:xfrm>
            <a:off x="804089" y="7147476"/>
            <a:ext cx="427434" cy="15240"/>
          </a:xfrm>
          <a:prstGeom prst="roundRect">
            <a:avLst>
              <a:gd name="adj" fmla="val 392743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40" name="Shape 31"/>
          <p:cNvSpPr/>
          <p:nvPr/>
        </p:nvSpPr>
        <p:spPr>
          <a:xfrm>
            <a:off x="498693" y="6994838"/>
            <a:ext cx="320635" cy="320635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735" y="7014841"/>
            <a:ext cx="224433" cy="280511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1371600" y="7043773"/>
            <a:ext cx="3106817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ES" sz="24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8: Preparación de la Exposición</a:t>
            </a:r>
            <a:endParaRPr lang="es-ES" sz="2400" noProof="0" dirty="0"/>
          </a:p>
        </p:txBody>
      </p:sp>
      <p:sp>
        <p:nvSpPr>
          <p:cNvPr id="43" name="Text 33"/>
          <p:cNvSpPr/>
          <p:nvPr/>
        </p:nvSpPr>
        <p:spPr>
          <a:xfrm>
            <a:off x="1371600" y="7362979"/>
            <a:ext cx="1276004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ES" sz="160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 – 28 de abril. Hacer las transparencias y ensayar la exposición.</a:t>
            </a:r>
            <a:endParaRPr lang="es-ES" sz="1600" noProof="0" dirty="0"/>
          </a:p>
        </p:txBody>
      </p:sp>
      <p:sp>
        <p:nvSpPr>
          <p:cNvPr id="45" name="Marcador de número de diapositiva 2">
            <a:extLst>
              <a:ext uri="{FF2B5EF4-FFF2-40B4-BE49-F238E27FC236}">
                <a16:creationId xmlns:a16="http://schemas.microsoft.com/office/drawing/2014/main" id="{2AA4C569-3B4E-646E-C17B-3429985D6C2C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3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cono&#10;&#10;El contenido generado por IA puede ser incorrecto.">
            <a:extLst>
              <a:ext uri="{FF2B5EF4-FFF2-40B4-BE49-F238E27FC236}">
                <a16:creationId xmlns:a16="http://schemas.microsoft.com/office/drawing/2014/main" id="{59560C09-F85D-55D7-E7CD-411663FB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532" y="1868974"/>
            <a:ext cx="562332" cy="56325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796885"/>
            <a:ext cx="6070878" cy="738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Tecnologías Utilizadas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979" y="1872496"/>
            <a:ext cx="562332" cy="562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8979" y="265973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s-ES" sz="2300" noProof="0" dirty="0"/>
          </a:p>
        </p:txBody>
      </p:sp>
      <p:sp>
        <p:nvSpPr>
          <p:cNvPr id="6" name="Text 2"/>
          <p:cNvSpPr/>
          <p:nvPr/>
        </p:nvSpPr>
        <p:spPr>
          <a:xfrm>
            <a:off x="7488979" y="3163729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 y JavaScript para la interfaz web.</a:t>
            </a:r>
            <a:endParaRPr lang="es-ES" sz="175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91" y="5043956"/>
            <a:ext cx="562332" cy="562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9491" y="583119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Almacenamiento</a:t>
            </a:r>
            <a:endParaRPr lang="es-ES" sz="2300" noProof="0" dirty="0"/>
          </a:p>
        </p:txBody>
      </p:sp>
      <p:sp>
        <p:nvSpPr>
          <p:cNvPr id="9" name="Text 4"/>
          <p:cNvSpPr/>
          <p:nvPr/>
        </p:nvSpPr>
        <p:spPr>
          <a:xfrm>
            <a:off x="8809491" y="6335189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para la base de datos de destinos turísticos.</a:t>
            </a:r>
            <a:endParaRPr lang="es-ES" sz="1750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416" y="5043956"/>
            <a:ext cx="562332" cy="562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88415" y="5831197"/>
            <a:ext cx="2613721" cy="738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 de Versiones</a:t>
            </a:r>
            <a:endParaRPr lang="es-ES" sz="2300" noProof="0" dirty="0"/>
          </a:p>
        </p:txBody>
      </p:sp>
      <p:sp>
        <p:nvSpPr>
          <p:cNvPr id="12" name="Text 6"/>
          <p:cNvSpPr/>
          <p:nvPr/>
        </p:nvSpPr>
        <p:spPr>
          <a:xfrm>
            <a:off x="11588416" y="6353294"/>
            <a:ext cx="277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y GitHub para gestionar el código fuente.</a:t>
            </a:r>
            <a:endParaRPr lang="es-ES" sz="17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641" y="5062061"/>
            <a:ext cx="562332" cy="5623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73641" y="5849303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Botpress</a:t>
            </a:r>
            <a:endParaRPr lang="es-ES" sz="2300" noProof="0" dirty="0"/>
          </a:p>
        </p:txBody>
      </p:sp>
      <p:sp>
        <p:nvSpPr>
          <p:cNvPr id="15" name="Text 8"/>
          <p:cNvSpPr/>
          <p:nvPr/>
        </p:nvSpPr>
        <p:spPr>
          <a:xfrm>
            <a:off x="6273641" y="6353294"/>
            <a:ext cx="2335768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agentes de IA y asistentes inteligentes</a:t>
            </a:r>
            <a:endParaRPr lang="es-ES" sz="1750" noProof="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9FFD2A14-D206-CB3D-89BF-13B06081BE85}"/>
              </a:ext>
            </a:extLst>
          </p:cNvPr>
          <p:cNvSpPr/>
          <p:nvPr/>
        </p:nvSpPr>
        <p:spPr>
          <a:xfrm>
            <a:off x="10420532" y="2659737"/>
            <a:ext cx="233576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ES" sz="2300" b="1" noProof="0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s-ES" sz="2300" noProof="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DDB71FCF-F24A-AC93-CCD9-041CD1B5AF08}"/>
              </a:ext>
            </a:extLst>
          </p:cNvPr>
          <p:cNvSpPr/>
          <p:nvPr/>
        </p:nvSpPr>
        <p:spPr>
          <a:xfrm>
            <a:off x="10420532" y="3163729"/>
            <a:ext cx="3133422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para la comunicación entre páginas y la base de datos</a:t>
            </a:r>
            <a:endParaRPr lang="es-ES" sz="1750" noProof="0" dirty="0"/>
          </a:p>
        </p:txBody>
      </p:sp>
      <p:sp>
        <p:nvSpPr>
          <p:cNvPr id="31" name="Marcador de número de diapositiva 2">
            <a:extLst>
              <a:ext uri="{FF2B5EF4-FFF2-40B4-BE49-F238E27FC236}">
                <a16:creationId xmlns:a16="http://schemas.microsoft.com/office/drawing/2014/main" id="{C1BA6074-467D-5A52-8F7F-28281D7C25FA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4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735"/>
            <a:ext cx="63829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Requisitos del Sistema</a:t>
            </a:r>
            <a:endParaRPr lang="es-ES" sz="4650" noProof="0" dirty="0"/>
          </a:p>
        </p:txBody>
      </p:sp>
      <p:sp>
        <p:nvSpPr>
          <p:cNvPr id="3" name="Text 1"/>
          <p:cNvSpPr/>
          <p:nvPr/>
        </p:nvSpPr>
        <p:spPr>
          <a:xfrm>
            <a:off x="2514600" y="2228969"/>
            <a:ext cx="5140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Funcionales</a:t>
            </a:r>
            <a:endParaRPr lang="es-ES" sz="2200" noProof="0" dirty="0"/>
          </a:p>
        </p:txBody>
      </p:sp>
      <p:sp>
        <p:nvSpPr>
          <p:cNvPr id="4" name="Text 2"/>
          <p:cNvSpPr/>
          <p:nvPr/>
        </p:nvSpPr>
        <p:spPr>
          <a:xfrm>
            <a:off x="2514600" y="2886551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Interacción fluida y comprensión</a:t>
            </a:r>
            <a:endParaRPr lang="es-ES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2514600" y="3328749"/>
            <a:ext cx="5140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Recomendaciones personalizadas de destinos según el usuario</a:t>
            </a:r>
            <a:endParaRPr lang="es-ES" sz="1750" noProof="0" dirty="0"/>
          </a:p>
        </p:txBody>
      </p:sp>
      <p:sp>
        <p:nvSpPr>
          <p:cNvPr id="6" name="Text 4"/>
          <p:cNvSpPr/>
          <p:nvPr/>
        </p:nvSpPr>
        <p:spPr>
          <a:xfrm>
            <a:off x="2514600" y="4133850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Reinicio de consultas</a:t>
            </a:r>
            <a:endParaRPr lang="es-ES" sz="1750" noProof="0" dirty="0"/>
          </a:p>
        </p:txBody>
      </p:sp>
      <p:sp>
        <p:nvSpPr>
          <p:cNvPr id="7" name="Text 5"/>
          <p:cNvSpPr/>
          <p:nvPr/>
        </p:nvSpPr>
        <p:spPr>
          <a:xfrm>
            <a:off x="2514600" y="4576048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Búsqueda avanzada y filtrado</a:t>
            </a:r>
            <a:endParaRPr lang="es-ES" sz="1750" noProof="0" dirty="0"/>
          </a:p>
        </p:txBody>
      </p:sp>
      <p:sp>
        <p:nvSpPr>
          <p:cNvPr id="8" name="Text 6"/>
          <p:cNvSpPr/>
          <p:nvPr/>
        </p:nvSpPr>
        <p:spPr>
          <a:xfrm>
            <a:off x="8625842" y="2228969"/>
            <a:ext cx="5140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ES" sz="220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No Funcionales</a:t>
            </a:r>
            <a:endParaRPr lang="es-ES" sz="2200" noProof="0" dirty="0"/>
          </a:p>
        </p:txBody>
      </p:sp>
      <p:sp>
        <p:nvSpPr>
          <p:cNvPr id="9" name="Text 7"/>
          <p:cNvSpPr/>
          <p:nvPr/>
        </p:nvSpPr>
        <p:spPr>
          <a:xfrm>
            <a:off x="8625842" y="2886551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navegación y usabilidad</a:t>
            </a:r>
            <a:endParaRPr lang="es-ES" sz="1750" noProof="0" dirty="0"/>
          </a:p>
        </p:txBody>
      </p:sp>
      <p:sp>
        <p:nvSpPr>
          <p:cNvPr id="10" name="Text 8"/>
          <p:cNvSpPr/>
          <p:nvPr/>
        </p:nvSpPr>
        <p:spPr>
          <a:xfrm>
            <a:off x="8625842" y="3328749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Tiempos de respuesta</a:t>
            </a:r>
            <a:endParaRPr lang="es-ES" sz="1750" noProof="0" dirty="0"/>
          </a:p>
        </p:txBody>
      </p:sp>
      <p:sp>
        <p:nvSpPr>
          <p:cNvPr id="11" name="Text 9"/>
          <p:cNvSpPr/>
          <p:nvPr/>
        </p:nvSpPr>
        <p:spPr>
          <a:xfrm>
            <a:off x="8625842" y="3770948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Adaptabilidad y accesibilidad</a:t>
            </a:r>
            <a:endParaRPr lang="es-ES" sz="1750" noProof="0" dirty="0"/>
          </a:p>
        </p:txBody>
      </p:sp>
      <p:sp>
        <p:nvSpPr>
          <p:cNvPr id="12" name="Text 10"/>
          <p:cNvSpPr/>
          <p:nvPr/>
        </p:nvSpPr>
        <p:spPr>
          <a:xfrm>
            <a:off x="8625842" y="4213146"/>
            <a:ext cx="5140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robusta</a:t>
            </a:r>
            <a:endParaRPr lang="es-ES" sz="1750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B31F2E-F176-CFBB-B971-DBB6A475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26429"/>
            <a:ext cx="3489960" cy="23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uía de pruebas de accesibilidad de aplicaciones móviles | Blog | Digital.ai">
            <a:extLst>
              <a:ext uri="{FF2B5EF4-FFF2-40B4-BE49-F238E27FC236}">
                <a16:creationId xmlns:a16="http://schemas.microsoft.com/office/drawing/2014/main" id="{4479C95D-5862-D661-6588-70CA9833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42" y="5326428"/>
            <a:ext cx="3581801" cy="23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número de diapositiva 2">
            <a:extLst>
              <a:ext uri="{FF2B5EF4-FFF2-40B4-BE49-F238E27FC236}">
                <a16:creationId xmlns:a16="http://schemas.microsoft.com/office/drawing/2014/main" id="{D67B0CE2-F94B-3F12-2C91-581C807A2AA7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5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296" y="121920"/>
            <a:ext cx="6626304" cy="671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Boceto de baja fidelidad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94" y="916661"/>
            <a:ext cx="10488811" cy="69925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296" y="9621441"/>
            <a:ext cx="1370980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s-ES" sz="1000" noProof="0" dirty="0"/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8CC5566A-A702-9692-53D4-213034B11CC5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6</a:t>
            </a:fld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A79762-731E-61FE-2ABF-2982D607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89" y="5278304"/>
            <a:ext cx="850436" cy="27059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B79889F-4B0C-C463-11CC-139FEBDBDEF4}"/>
              </a:ext>
            </a:extLst>
          </p:cNvPr>
          <p:cNvSpPr/>
          <p:nvPr/>
        </p:nvSpPr>
        <p:spPr>
          <a:xfrm>
            <a:off x="6027420" y="5848350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7F6E057-7D24-33A0-ECCE-481D0124BDC9}"/>
              </a:ext>
            </a:extLst>
          </p:cNvPr>
          <p:cNvSpPr/>
          <p:nvPr/>
        </p:nvSpPr>
        <p:spPr>
          <a:xfrm>
            <a:off x="8115300" y="7123430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1B69BF6-9E19-C1BB-7DBE-221ED991BDF2}"/>
              </a:ext>
            </a:extLst>
          </p:cNvPr>
          <p:cNvSpPr/>
          <p:nvPr/>
        </p:nvSpPr>
        <p:spPr>
          <a:xfrm>
            <a:off x="8917940" y="7111365"/>
            <a:ext cx="57150" cy="64770"/>
          </a:xfrm>
          <a:prstGeom prst="ellipse">
            <a:avLst/>
          </a:prstGeom>
          <a:solidFill>
            <a:srgbClr val="DB9D64"/>
          </a:solidFill>
          <a:ln>
            <a:solidFill>
              <a:srgbClr val="DB9D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0C6942-B423-08B9-D13A-E9F1A4BD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39" y="6671187"/>
            <a:ext cx="704131" cy="22404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78D292B-84B4-F839-816E-8665553BA527}"/>
              </a:ext>
            </a:extLst>
          </p:cNvPr>
          <p:cNvSpPr/>
          <p:nvPr/>
        </p:nvSpPr>
        <p:spPr>
          <a:xfrm>
            <a:off x="9475470" y="6671187"/>
            <a:ext cx="113538" cy="224042"/>
          </a:xfrm>
          <a:prstGeom prst="ellipse">
            <a:avLst/>
          </a:prstGeom>
          <a:solidFill>
            <a:srgbClr val="E3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F9BE67CC-631F-C93C-1A5E-028390B9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361"/>
          <a:stretch/>
        </p:blipFill>
        <p:spPr>
          <a:xfrm>
            <a:off x="4645968" y="5795442"/>
            <a:ext cx="728756" cy="1058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29" y="541470"/>
            <a:ext cx="10759142" cy="763890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57794" y="211272"/>
            <a:ext cx="4800005" cy="577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00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Base de datos de destinos</a:t>
            </a: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450030B4-0A29-2F87-272E-EA81291FC608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7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60909"/>
            <a:ext cx="89880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Compatibilidad Multiplataforma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626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Diseño adaptativo para móviles</a:t>
            </a:r>
            <a:endParaRPr lang="es-ES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2037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Compatible en todos los navegadores</a:t>
            </a:r>
            <a:endParaRPr lang="es-ES" sz="1750" noProof="0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761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0173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7585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14997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842409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5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169820" y="2681674"/>
            <a:ext cx="2267976" cy="5039946"/>
          </a:xfrm>
          <a:prstGeom prst="rect">
            <a:avLst/>
          </a:prstGeom>
          <a:ln w="190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CD5C06BC-7A23-E45E-CF93-B0ACA7E8426D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8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8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s-ES" sz="4650" b="1" noProof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Probando el chatbot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4676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esta fase, realizamos pruebas detalladas para asegurar que el chatbot funcione correctamente y responda a las consultas de los usuarios.</a:t>
            </a:r>
            <a:endParaRPr lang="es-ES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b="1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Ejemplos de interacción con el chatbot:</a:t>
            </a:r>
            <a:endParaRPr lang="es-ES" sz="1750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66699"/>
            <a:ext cx="3048000" cy="18838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23399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Viaje a la montaña con presupuesto de 1500€</a:t>
            </a:r>
            <a:endParaRPr lang="es-ES" sz="1750" noProof="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4066699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Itinerario económico de 7 días en Italia</a:t>
            </a:r>
            <a:endParaRPr lang="es-ES" sz="175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066699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Destino de playa para familia con niños pequeños</a:t>
            </a:r>
            <a:endParaRPr lang="es-ES" sz="1750" noProof="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4066699"/>
            <a:ext cx="3048119" cy="18838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788491" y="62339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Opciones de montaña con actividades de aventura</a:t>
            </a:r>
            <a:endParaRPr lang="es-ES" sz="1750" noProof="0" dirty="0"/>
          </a:p>
        </p:txBody>
      </p:sp>
      <p:sp>
        <p:nvSpPr>
          <p:cNvPr id="13" name="Marcador de número de diapositiva 2">
            <a:extLst>
              <a:ext uri="{FF2B5EF4-FFF2-40B4-BE49-F238E27FC236}">
                <a16:creationId xmlns:a16="http://schemas.microsoft.com/office/drawing/2014/main" id="{BC0A7F11-914C-F934-DB94-8DBFF688AD74}"/>
              </a:ext>
            </a:extLst>
          </p:cNvPr>
          <p:cNvSpPr txBox="1">
            <a:spLocks/>
          </p:cNvSpPr>
          <p:nvPr/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054ED2-9B00-49FF-8551-F78DA00ED680}" type="slidenum">
              <a:rPr lang="es-ES" noProof="0"/>
              <a:pPr/>
              <a:t>9</a:t>
            </a:fld>
            <a:endParaRPr lang="es-ES" noProof="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1371</Words>
  <Application>Microsoft Office PowerPoint</Application>
  <PresentationFormat>Personalizado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Inter Bold</vt:lpstr>
      <vt:lpstr>Wingdings</vt:lpstr>
      <vt:lpstr>Petrona Bold</vt:lpstr>
      <vt:lpstr>Inter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JUAN MARÍA BRAVO LÓPEZ</cp:lastModifiedBy>
  <cp:revision>1</cp:revision>
  <dcterms:created xsi:type="dcterms:W3CDTF">2025-04-29T19:48:59Z</dcterms:created>
  <dcterms:modified xsi:type="dcterms:W3CDTF">2025-05-06T17:39:49Z</dcterms:modified>
</cp:coreProperties>
</file>